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74" r:id="rId4"/>
    <p:sldId id="270" r:id="rId5"/>
    <p:sldId id="275" r:id="rId6"/>
    <p:sldId id="271" r:id="rId7"/>
    <p:sldId id="272" r:id="rId8"/>
    <p:sldId id="278" r:id="rId9"/>
    <p:sldId id="273" r:id="rId10"/>
    <p:sldId id="279" r:id="rId11"/>
    <p:sldId id="263" r:id="rId12"/>
    <p:sldId id="265" r:id="rId13"/>
    <p:sldId id="281" r:id="rId14"/>
    <p:sldId id="287" r:id="rId15"/>
    <p:sldId id="264" r:id="rId16"/>
    <p:sldId id="268" r:id="rId17"/>
    <p:sldId id="286"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0E4A35-274B-46DE-81EB-7A5EB1AF88DD}" v="13" dt="2024-06-11T19:30:58.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6935" autoAdjust="0"/>
  </p:normalViewPr>
  <p:slideViewPr>
    <p:cSldViewPr snapToGrid="0">
      <p:cViewPr varScale="1">
        <p:scale>
          <a:sx n="68" d="100"/>
          <a:sy n="68" d="100"/>
        </p:scale>
        <p:origin x="1950"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3211"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Hunt" userId="459d55ca2a4b219d" providerId="LiveId" clId="{CE0E4A35-274B-46DE-81EB-7A5EB1AF88DD}"/>
    <pc:docChg chg="custSel addSld delSld modSld sldOrd">
      <pc:chgData name="Linda Hunt" userId="459d55ca2a4b219d" providerId="LiveId" clId="{CE0E4A35-274B-46DE-81EB-7A5EB1AF88DD}" dt="2024-06-11T19:33:31.333" v="341" actId="47"/>
      <pc:docMkLst>
        <pc:docMk/>
      </pc:docMkLst>
      <pc:sldChg chg="del">
        <pc:chgData name="Linda Hunt" userId="459d55ca2a4b219d" providerId="LiveId" clId="{CE0E4A35-274B-46DE-81EB-7A5EB1AF88DD}" dt="2024-06-11T19:33:31.333" v="341" actId="47"/>
        <pc:sldMkLst>
          <pc:docMk/>
          <pc:sldMk cId="3635620018" sldId="258"/>
        </pc:sldMkLst>
      </pc:sldChg>
      <pc:sldChg chg="modSp del mod modNotesTx">
        <pc:chgData name="Linda Hunt" userId="459d55ca2a4b219d" providerId="LiveId" clId="{CE0E4A35-274B-46DE-81EB-7A5EB1AF88DD}" dt="2024-06-11T18:36:38.373" v="119" actId="47"/>
        <pc:sldMkLst>
          <pc:docMk/>
          <pc:sldMk cId="1548881591" sldId="259"/>
        </pc:sldMkLst>
        <pc:spChg chg="mod">
          <ac:chgData name="Linda Hunt" userId="459d55ca2a4b219d" providerId="LiveId" clId="{CE0E4A35-274B-46DE-81EB-7A5EB1AF88DD}" dt="2024-06-11T18:34:57.603" v="116" actId="21"/>
          <ac:spMkLst>
            <pc:docMk/>
            <pc:sldMk cId="1548881591" sldId="259"/>
            <ac:spMk id="3" creationId="{DF9137E6-9A38-3D6F-42C6-F4E501A7BB54}"/>
          </ac:spMkLst>
        </pc:spChg>
      </pc:sldChg>
      <pc:sldChg chg="del">
        <pc:chgData name="Linda Hunt" userId="459d55ca2a4b219d" providerId="LiveId" clId="{CE0E4A35-274B-46DE-81EB-7A5EB1AF88DD}" dt="2024-06-11T19:18:09.845" v="146" actId="47"/>
        <pc:sldMkLst>
          <pc:docMk/>
          <pc:sldMk cId="2891706757" sldId="260"/>
        </pc:sldMkLst>
      </pc:sldChg>
      <pc:sldChg chg="del">
        <pc:chgData name="Linda Hunt" userId="459d55ca2a4b219d" providerId="LiveId" clId="{CE0E4A35-274B-46DE-81EB-7A5EB1AF88DD}" dt="2024-06-11T19:18:08.407" v="145" actId="47"/>
        <pc:sldMkLst>
          <pc:docMk/>
          <pc:sldMk cId="3410384702" sldId="261"/>
        </pc:sldMkLst>
      </pc:sldChg>
      <pc:sldChg chg="del">
        <pc:chgData name="Linda Hunt" userId="459d55ca2a4b219d" providerId="LiveId" clId="{CE0E4A35-274B-46DE-81EB-7A5EB1AF88DD}" dt="2024-06-11T19:18:12.113" v="147" actId="47"/>
        <pc:sldMkLst>
          <pc:docMk/>
          <pc:sldMk cId="461960996" sldId="262"/>
        </pc:sldMkLst>
      </pc:sldChg>
      <pc:sldChg chg="addSp delSp modSp mod">
        <pc:chgData name="Linda Hunt" userId="459d55ca2a4b219d" providerId="LiveId" clId="{CE0E4A35-274B-46DE-81EB-7A5EB1AF88DD}" dt="2024-06-11T17:55:49.910" v="18" actId="1076"/>
        <pc:sldMkLst>
          <pc:docMk/>
          <pc:sldMk cId="3695950610" sldId="264"/>
        </pc:sldMkLst>
        <pc:spChg chg="add del mod">
          <ac:chgData name="Linda Hunt" userId="459d55ca2a4b219d" providerId="LiveId" clId="{CE0E4A35-274B-46DE-81EB-7A5EB1AF88DD}" dt="2024-06-11T17:54:54.376" v="16"/>
          <ac:spMkLst>
            <pc:docMk/>
            <pc:sldMk cId="3695950610" sldId="264"/>
            <ac:spMk id="2" creationId="{D5C8E97E-63EF-C2AD-CDCC-E655736181E9}"/>
          </ac:spMkLst>
        </pc:spChg>
        <pc:spChg chg="add mod">
          <ac:chgData name="Linda Hunt" userId="459d55ca2a4b219d" providerId="LiveId" clId="{CE0E4A35-274B-46DE-81EB-7A5EB1AF88DD}" dt="2024-06-11T17:55:49.910" v="18" actId="1076"/>
          <ac:spMkLst>
            <pc:docMk/>
            <pc:sldMk cId="3695950610" sldId="264"/>
            <ac:spMk id="4" creationId="{E6C83356-A5DA-0662-8B7C-38D43E656400}"/>
          </ac:spMkLst>
        </pc:spChg>
      </pc:sldChg>
      <pc:sldChg chg="del">
        <pc:chgData name="Linda Hunt" userId="459d55ca2a4b219d" providerId="LiveId" clId="{CE0E4A35-274B-46DE-81EB-7A5EB1AF88DD}" dt="2024-06-11T18:31:26.659" v="111" actId="47"/>
        <pc:sldMkLst>
          <pc:docMk/>
          <pc:sldMk cId="883702769" sldId="266"/>
        </pc:sldMkLst>
      </pc:sldChg>
      <pc:sldChg chg="addSp delSp modSp mod modClrScheme chgLayout">
        <pc:chgData name="Linda Hunt" userId="459d55ca2a4b219d" providerId="LiveId" clId="{CE0E4A35-274B-46DE-81EB-7A5EB1AF88DD}" dt="2024-06-11T19:31:35.316" v="340" actId="6549"/>
        <pc:sldMkLst>
          <pc:docMk/>
          <pc:sldMk cId="3891984583" sldId="269"/>
        </pc:sldMkLst>
        <pc:spChg chg="add del mod ord">
          <ac:chgData name="Linda Hunt" userId="459d55ca2a4b219d" providerId="LiveId" clId="{CE0E4A35-274B-46DE-81EB-7A5EB1AF88DD}" dt="2024-06-11T19:25:27.254" v="156" actId="700"/>
          <ac:spMkLst>
            <pc:docMk/>
            <pc:sldMk cId="3891984583" sldId="269"/>
            <ac:spMk id="2" creationId="{18D97B31-2662-51D9-F116-C4C2ADCA96DD}"/>
          </ac:spMkLst>
        </pc:spChg>
        <pc:spChg chg="add del mod ord">
          <ac:chgData name="Linda Hunt" userId="459d55ca2a4b219d" providerId="LiveId" clId="{CE0E4A35-274B-46DE-81EB-7A5EB1AF88DD}" dt="2024-06-11T18:37:07.914" v="121" actId="700"/>
          <ac:spMkLst>
            <pc:docMk/>
            <pc:sldMk cId="3891984583" sldId="269"/>
            <ac:spMk id="2" creationId="{FA3C1B41-7CEA-4E56-7EFC-1C32A52ED97E}"/>
          </ac:spMkLst>
        </pc:spChg>
        <pc:spChg chg="add del mod ord">
          <ac:chgData name="Linda Hunt" userId="459d55ca2a4b219d" providerId="LiveId" clId="{CE0E4A35-274B-46DE-81EB-7A5EB1AF88DD}" dt="2024-06-11T18:37:07.914" v="121" actId="700"/>
          <ac:spMkLst>
            <pc:docMk/>
            <pc:sldMk cId="3891984583" sldId="269"/>
            <ac:spMk id="3" creationId="{12724DC6-AF9E-D980-5B23-17FDDBE7E71B}"/>
          </ac:spMkLst>
        </pc:spChg>
        <pc:spChg chg="add del mod ord">
          <ac:chgData name="Linda Hunt" userId="459d55ca2a4b219d" providerId="LiveId" clId="{CE0E4A35-274B-46DE-81EB-7A5EB1AF88DD}" dt="2024-06-11T19:25:27.254" v="156" actId="700"/>
          <ac:spMkLst>
            <pc:docMk/>
            <pc:sldMk cId="3891984583" sldId="269"/>
            <ac:spMk id="3" creationId="{6FDFEBCC-2E51-0087-2A78-7DA2ADDF49D9}"/>
          </ac:spMkLst>
        </pc:spChg>
        <pc:spChg chg="add mod">
          <ac:chgData name="Linda Hunt" userId="459d55ca2a4b219d" providerId="LiveId" clId="{CE0E4A35-274B-46DE-81EB-7A5EB1AF88DD}" dt="2024-06-11T19:31:35.316" v="340" actId="6549"/>
          <ac:spMkLst>
            <pc:docMk/>
            <pc:sldMk cId="3891984583" sldId="269"/>
            <ac:spMk id="5" creationId="{4DB37586-08C5-F118-93D9-EC217ABC2BEE}"/>
          </ac:spMkLst>
        </pc:spChg>
        <pc:spChg chg="add del mod ord">
          <ac:chgData name="Linda Hunt" userId="459d55ca2a4b219d" providerId="LiveId" clId="{CE0E4A35-274B-46DE-81EB-7A5EB1AF88DD}" dt="2024-06-11T19:23:37.453" v="148" actId="700"/>
          <ac:spMkLst>
            <pc:docMk/>
            <pc:sldMk cId="3891984583" sldId="269"/>
            <ac:spMk id="6" creationId="{6D2A80EB-6BBC-0A69-9932-3718814D762C}"/>
          </ac:spMkLst>
        </pc:spChg>
        <pc:spChg chg="add del mod ord">
          <ac:chgData name="Linda Hunt" userId="459d55ca2a4b219d" providerId="LiveId" clId="{CE0E4A35-274B-46DE-81EB-7A5EB1AF88DD}" dt="2024-06-11T19:23:37.453" v="148" actId="700"/>
          <ac:spMkLst>
            <pc:docMk/>
            <pc:sldMk cId="3891984583" sldId="269"/>
            <ac:spMk id="7" creationId="{7F3FB57E-EC91-6D71-0CAF-C3EAA7181EE8}"/>
          </ac:spMkLst>
        </pc:spChg>
        <pc:picChg chg="mod">
          <ac:chgData name="Linda Hunt" userId="459d55ca2a4b219d" providerId="LiveId" clId="{CE0E4A35-274B-46DE-81EB-7A5EB1AF88DD}" dt="2024-06-11T19:27:47.871" v="167" actId="1076"/>
          <ac:picMkLst>
            <pc:docMk/>
            <pc:sldMk cId="3891984583" sldId="269"/>
            <ac:picMk id="4" creationId="{650EF41B-840B-A6F3-6531-EC31F96AC421}"/>
          </ac:picMkLst>
        </pc:picChg>
        <pc:picChg chg="del">
          <ac:chgData name="Linda Hunt" userId="459d55ca2a4b219d" providerId="LiveId" clId="{CE0E4A35-274B-46DE-81EB-7A5EB1AF88DD}" dt="2024-06-11T18:36:09.067" v="118" actId="478"/>
          <ac:picMkLst>
            <pc:docMk/>
            <pc:sldMk cId="3891984583" sldId="269"/>
            <ac:picMk id="5" creationId="{37200E3A-0E11-8EC1-C68D-935D0938EC12}"/>
          </ac:picMkLst>
        </pc:picChg>
      </pc:sldChg>
      <pc:sldChg chg="modSp mod">
        <pc:chgData name="Linda Hunt" userId="459d55ca2a4b219d" providerId="LiveId" clId="{CE0E4A35-274B-46DE-81EB-7A5EB1AF88DD}" dt="2024-06-11T17:24:29.162" v="11" actId="20577"/>
        <pc:sldMkLst>
          <pc:docMk/>
          <pc:sldMk cId="26074777" sldId="274"/>
        </pc:sldMkLst>
        <pc:spChg chg="mod">
          <ac:chgData name="Linda Hunt" userId="459d55ca2a4b219d" providerId="LiveId" clId="{CE0E4A35-274B-46DE-81EB-7A5EB1AF88DD}" dt="2024-06-11T17:24:29.162" v="11" actId="20577"/>
          <ac:spMkLst>
            <pc:docMk/>
            <pc:sldMk cId="26074777" sldId="274"/>
            <ac:spMk id="3" creationId="{6094E682-259A-41D5-1867-194B3B04836B}"/>
          </ac:spMkLst>
        </pc:spChg>
      </pc:sldChg>
      <pc:sldChg chg="modSp mod ord modNotesTx">
        <pc:chgData name="Linda Hunt" userId="459d55ca2a4b219d" providerId="LiveId" clId="{CE0E4A35-274B-46DE-81EB-7A5EB1AF88DD}" dt="2024-06-11T18:47:41.012" v="141" actId="1076"/>
        <pc:sldMkLst>
          <pc:docMk/>
          <pc:sldMk cId="2440981162" sldId="286"/>
        </pc:sldMkLst>
        <pc:spChg chg="mod">
          <ac:chgData name="Linda Hunt" userId="459d55ca2a4b219d" providerId="LiveId" clId="{CE0E4A35-274B-46DE-81EB-7A5EB1AF88DD}" dt="2024-06-11T18:46:09.810" v="137" actId="122"/>
          <ac:spMkLst>
            <pc:docMk/>
            <pc:sldMk cId="2440981162" sldId="286"/>
            <ac:spMk id="3" creationId="{00774B66-CEA8-A43F-BB67-94C4F9995D30}"/>
          </ac:spMkLst>
        </pc:spChg>
        <pc:picChg chg="mod">
          <ac:chgData name="Linda Hunt" userId="459d55ca2a4b219d" providerId="LiveId" clId="{CE0E4A35-274B-46DE-81EB-7A5EB1AF88DD}" dt="2024-06-11T18:47:41.012" v="141" actId="1076"/>
          <ac:picMkLst>
            <pc:docMk/>
            <pc:sldMk cId="2440981162" sldId="286"/>
            <ac:picMk id="7" creationId="{00E9DEDD-7C8C-3062-D73A-C30BF5D3A53D}"/>
          </ac:picMkLst>
        </pc:picChg>
      </pc:sldChg>
      <pc:sldChg chg="addSp delSp modSp new del mod">
        <pc:chgData name="Linda Hunt" userId="459d55ca2a4b219d" providerId="LiveId" clId="{CE0E4A35-274B-46DE-81EB-7A5EB1AF88DD}" dt="2024-06-11T18:18:36.147" v="60" actId="47"/>
        <pc:sldMkLst>
          <pc:docMk/>
          <pc:sldMk cId="1102054190" sldId="287"/>
        </pc:sldMkLst>
        <pc:spChg chg="add">
          <ac:chgData name="Linda Hunt" userId="459d55ca2a4b219d" providerId="LiveId" clId="{CE0E4A35-274B-46DE-81EB-7A5EB1AF88DD}" dt="2024-06-11T18:08:30.027" v="25" actId="11529"/>
          <ac:spMkLst>
            <pc:docMk/>
            <pc:sldMk cId="1102054190" sldId="287"/>
            <ac:spMk id="4" creationId="{9C3E3C78-558F-24C2-6599-6E40FCD80E19}"/>
          </ac:spMkLst>
        </pc:spChg>
        <pc:spChg chg="add mod">
          <ac:chgData name="Linda Hunt" userId="459d55ca2a4b219d" providerId="LiveId" clId="{CE0E4A35-274B-46DE-81EB-7A5EB1AF88DD}" dt="2024-06-11T18:12:00.340" v="32" actId="207"/>
          <ac:spMkLst>
            <pc:docMk/>
            <pc:sldMk cId="1102054190" sldId="287"/>
            <ac:spMk id="5" creationId="{28A2C949-30A4-8300-0484-4E59BAD62264}"/>
          </ac:spMkLst>
        </pc:spChg>
        <pc:spChg chg="add del">
          <ac:chgData name="Linda Hunt" userId="459d55ca2a4b219d" providerId="LiveId" clId="{CE0E4A35-274B-46DE-81EB-7A5EB1AF88DD}" dt="2024-06-11T18:11:02.117" v="29" actId="478"/>
          <ac:spMkLst>
            <pc:docMk/>
            <pc:sldMk cId="1102054190" sldId="287"/>
            <ac:spMk id="6" creationId="{EA254E65-D3E9-84B9-0795-43F06C15C011}"/>
          </ac:spMkLst>
        </pc:spChg>
        <pc:spChg chg="add mod">
          <ac:chgData name="Linda Hunt" userId="459d55ca2a4b219d" providerId="LiveId" clId="{CE0E4A35-274B-46DE-81EB-7A5EB1AF88DD}" dt="2024-06-11T18:13:53.177" v="39" actId="207"/>
          <ac:spMkLst>
            <pc:docMk/>
            <pc:sldMk cId="1102054190" sldId="287"/>
            <ac:spMk id="7" creationId="{B24D9263-27C2-8BC0-C803-145862C2847A}"/>
          </ac:spMkLst>
        </pc:spChg>
        <pc:spChg chg="add del mod">
          <ac:chgData name="Linda Hunt" userId="459d55ca2a4b219d" providerId="LiveId" clId="{CE0E4A35-274B-46DE-81EB-7A5EB1AF88DD}" dt="2024-06-11T18:16:49.882" v="50" actId="478"/>
          <ac:spMkLst>
            <pc:docMk/>
            <pc:sldMk cId="1102054190" sldId="287"/>
            <ac:spMk id="8" creationId="{EA66BFFC-30A0-82C0-8F9A-9332917E375A}"/>
          </ac:spMkLst>
        </pc:spChg>
        <pc:spChg chg="add del mod">
          <ac:chgData name="Linda Hunt" userId="459d55ca2a4b219d" providerId="LiveId" clId="{CE0E4A35-274B-46DE-81EB-7A5EB1AF88DD}" dt="2024-06-11T18:17:36.379" v="55" actId="478"/>
          <ac:spMkLst>
            <pc:docMk/>
            <pc:sldMk cId="1102054190" sldId="287"/>
            <ac:spMk id="9" creationId="{6408F8D6-642A-DB6A-A30E-F9F0C37D107E}"/>
          </ac:spMkLst>
        </pc:spChg>
        <pc:spChg chg="add mod">
          <ac:chgData name="Linda Hunt" userId="459d55ca2a4b219d" providerId="LiveId" clId="{CE0E4A35-274B-46DE-81EB-7A5EB1AF88DD}" dt="2024-06-11T18:18:17.906" v="58" actId="207"/>
          <ac:spMkLst>
            <pc:docMk/>
            <pc:sldMk cId="1102054190" sldId="287"/>
            <ac:spMk id="10" creationId="{EF877A56-31C6-0A0B-A47C-A38B53426940}"/>
          </ac:spMkLst>
        </pc:spChg>
        <pc:picChg chg="add del">
          <ac:chgData name="Linda Hunt" userId="459d55ca2a4b219d" providerId="LiveId" clId="{CE0E4A35-274B-46DE-81EB-7A5EB1AF88DD}" dt="2024-06-11T18:07:12.018" v="21" actId="21"/>
          <ac:picMkLst>
            <pc:docMk/>
            <pc:sldMk cId="1102054190" sldId="287"/>
            <ac:picMk id="2" creationId="{011C066F-1338-972B-8E11-446CD84012BA}"/>
          </ac:picMkLst>
        </pc:picChg>
        <pc:picChg chg="add del mod">
          <ac:chgData name="Linda Hunt" userId="459d55ca2a4b219d" providerId="LiveId" clId="{CE0E4A35-274B-46DE-81EB-7A5EB1AF88DD}" dt="2024-06-11T18:18:25.796" v="59" actId="478"/>
          <ac:picMkLst>
            <pc:docMk/>
            <pc:sldMk cId="1102054190" sldId="287"/>
            <ac:picMk id="3" creationId="{33C8840A-D89C-6382-08C4-BCF004C27EC1}"/>
          </ac:picMkLst>
        </pc:picChg>
      </pc:sldChg>
      <pc:sldChg chg="addSp delSp modSp new mod">
        <pc:chgData name="Linda Hunt" userId="459d55ca2a4b219d" providerId="LiveId" clId="{CE0E4A35-274B-46DE-81EB-7A5EB1AF88DD}" dt="2024-06-11T18:32:55.647" v="115" actId="1582"/>
        <pc:sldMkLst>
          <pc:docMk/>
          <pc:sldMk cId="1595632145" sldId="287"/>
        </pc:sldMkLst>
        <pc:spChg chg="add del">
          <ac:chgData name="Linda Hunt" userId="459d55ca2a4b219d" providerId="LiveId" clId="{CE0E4A35-274B-46DE-81EB-7A5EB1AF88DD}" dt="2024-06-11T18:20:27.485" v="70" actId="478"/>
          <ac:spMkLst>
            <pc:docMk/>
            <pc:sldMk cId="1595632145" sldId="287"/>
            <ac:spMk id="3" creationId="{2D1FDC5B-13BC-75AD-6A57-24074F4A1809}"/>
          </ac:spMkLst>
        </pc:spChg>
        <pc:spChg chg="add del">
          <ac:chgData name="Linda Hunt" userId="459d55ca2a4b219d" providerId="LiveId" clId="{CE0E4A35-274B-46DE-81EB-7A5EB1AF88DD}" dt="2024-06-11T18:21:54.041" v="72" actId="478"/>
          <ac:spMkLst>
            <pc:docMk/>
            <pc:sldMk cId="1595632145" sldId="287"/>
            <ac:spMk id="4" creationId="{20D31B31-5612-BEC3-8309-B0784502B7D4}"/>
          </ac:spMkLst>
        </pc:spChg>
        <pc:spChg chg="add mod">
          <ac:chgData name="Linda Hunt" userId="459d55ca2a4b219d" providerId="LiveId" clId="{CE0E4A35-274B-46DE-81EB-7A5EB1AF88DD}" dt="2024-06-11T18:23:53.706" v="78" actId="208"/>
          <ac:spMkLst>
            <pc:docMk/>
            <pc:sldMk cId="1595632145" sldId="287"/>
            <ac:spMk id="5" creationId="{FC3F97EE-4017-4C2E-2852-CAFA561F2762}"/>
          </ac:spMkLst>
        </pc:spChg>
        <pc:spChg chg="add del mod">
          <ac:chgData name="Linda Hunt" userId="459d55ca2a4b219d" providerId="LiveId" clId="{CE0E4A35-274B-46DE-81EB-7A5EB1AF88DD}" dt="2024-06-11T18:26:45.522" v="89" actId="478"/>
          <ac:spMkLst>
            <pc:docMk/>
            <pc:sldMk cId="1595632145" sldId="287"/>
            <ac:spMk id="6" creationId="{0C7806F4-C47B-C42E-97EF-BDCB0DBEB7A3}"/>
          </ac:spMkLst>
        </pc:spChg>
        <pc:spChg chg="add mod">
          <ac:chgData name="Linda Hunt" userId="459d55ca2a4b219d" providerId="LiveId" clId="{CE0E4A35-274B-46DE-81EB-7A5EB1AF88DD}" dt="2024-06-11T18:28:04.830" v="97" actId="1582"/>
          <ac:spMkLst>
            <pc:docMk/>
            <pc:sldMk cId="1595632145" sldId="287"/>
            <ac:spMk id="7" creationId="{6F480C1E-DEA6-04D2-E63B-119D70BB7FEC}"/>
          </ac:spMkLst>
        </pc:spChg>
        <pc:spChg chg="add del mod">
          <ac:chgData name="Linda Hunt" userId="459d55ca2a4b219d" providerId="LiveId" clId="{CE0E4A35-274B-46DE-81EB-7A5EB1AF88DD}" dt="2024-06-11T18:28:40.518" v="99" actId="478"/>
          <ac:spMkLst>
            <pc:docMk/>
            <pc:sldMk cId="1595632145" sldId="287"/>
            <ac:spMk id="8" creationId="{D014DC15-8887-54F4-B12C-7A7EF70ECC7D}"/>
          </ac:spMkLst>
        </pc:spChg>
        <pc:spChg chg="add mod">
          <ac:chgData name="Linda Hunt" userId="459d55ca2a4b219d" providerId="LiveId" clId="{CE0E4A35-274B-46DE-81EB-7A5EB1AF88DD}" dt="2024-06-11T18:30:36.796" v="110" actId="1582"/>
          <ac:spMkLst>
            <pc:docMk/>
            <pc:sldMk cId="1595632145" sldId="287"/>
            <ac:spMk id="9" creationId="{7666FE2F-CA01-F525-C122-C344210A84EA}"/>
          </ac:spMkLst>
        </pc:spChg>
        <pc:spChg chg="add mod">
          <ac:chgData name="Linda Hunt" userId="459d55ca2a4b219d" providerId="LiveId" clId="{CE0E4A35-274B-46DE-81EB-7A5EB1AF88DD}" dt="2024-06-11T18:32:55.647" v="115" actId="1582"/>
          <ac:spMkLst>
            <pc:docMk/>
            <pc:sldMk cId="1595632145" sldId="287"/>
            <ac:spMk id="10" creationId="{7E359894-4592-B627-C7C0-35E75825C351}"/>
          </ac:spMkLst>
        </pc:spChg>
        <pc:picChg chg="add mod">
          <ac:chgData name="Linda Hunt" userId="459d55ca2a4b219d" providerId="LiveId" clId="{CE0E4A35-274B-46DE-81EB-7A5EB1AF88DD}" dt="2024-06-11T18:29:53.384" v="106" actId="1076"/>
          <ac:picMkLst>
            <pc:docMk/>
            <pc:sldMk cId="1595632145" sldId="287"/>
            <ac:picMk id="2" creationId="{1DF59C9B-D006-DA36-99E5-CB3572C9C94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3C536-FC17-4552-B2CD-CD398CB25B42}" type="datetimeFigureOut">
              <a:rPr lang="en-US" smtClean="0"/>
              <a:t>6/11/2024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D9685-8CC5-47BC-9043-0DB8DE3ED07B}" type="slidenum">
              <a:rPr lang="en-US" smtClean="0"/>
              <a:t>‹#›</a:t>
            </a:fld>
            <a:endParaRPr lang="en-US"/>
          </a:p>
        </p:txBody>
      </p:sp>
    </p:spTree>
    <p:extLst>
      <p:ext uri="{BB962C8B-B14F-4D97-AF65-F5344CB8AC3E}">
        <p14:creationId xmlns:p14="http://schemas.microsoft.com/office/powerpoint/2010/main" val="1112186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5D9685-8CC5-47BC-9043-0DB8DE3ED07B}" type="slidenum">
              <a:rPr lang="en-US" smtClean="0"/>
              <a:t>1</a:t>
            </a:fld>
            <a:endParaRPr lang="en-US"/>
          </a:p>
        </p:txBody>
      </p:sp>
    </p:spTree>
    <p:extLst>
      <p:ext uri="{BB962C8B-B14F-4D97-AF65-F5344CB8AC3E}">
        <p14:creationId xmlns:p14="http://schemas.microsoft.com/office/powerpoint/2010/main" val="1513487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by 2030 is a reduction by 30% of carbon emissions, and a net zero carbon by 2050, by which time they hope that the synthetic gas they produce and that carbon-free fuel  cells will replace gasoline and diesel fuel in local transportation. This long-range plan is their goal going forward.  Right </a:t>
            </a:r>
            <a:r>
              <a:rPr lang="en-US" dirty="0" err="1"/>
              <a:t>now,they</a:t>
            </a:r>
            <a:r>
              <a:rPr lang="en-US" dirty="0"/>
              <a:t> are the world’s largest producer of hydrogen. They have </a:t>
            </a:r>
            <a:r>
              <a:rPr lang="en-US" dirty="0" err="1"/>
              <a:t>acurrent</a:t>
            </a:r>
            <a:r>
              <a:rPr lang="en-US" dirty="0"/>
              <a:t>  partnership with </a:t>
            </a:r>
            <a:r>
              <a:rPr lang="en-US" dirty="0" err="1"/>
              <a:t>cummins</a:t>
            </a:r>
            <a:r>
              <a:rPr lang="en-US" dirty="0"/>
              <a:t> to use hydrogen fuel  cells in their trucks</a:t>
            </a:r>
          </a:p>
        </p:txBody>
      </p:sp>
      <p:sp>
        <p:nvSpPr>
          <p:cNvPr id="4" name="Slide Number Placeholder 3"/>
          <p:cNvSpPr>
            <a:spLocks noGrp="1"/>
          </p:cNvSpPr>
          <p:nvPr>
            <p:ph type="sldNum" sz="quarter" idx="5"/>
          </p:nvPr>
        </p:nvSpPr>
        <p:spPr/>
        <p:txBody>
          <a:bodyPr/>
          <a:lstStyle/>
          <a:p>
            <a:fld id="{D95D9685-8CC5-47BC-9043-0DB8DE3ED07B}" type="slidenum">
              <a:rPr lang="en-US" smtClean="0"/>
              <a:t>10</a:t>
            </a:fld>
            <a:endParaRPr lang="en-US"/>
          </a:p>
        </p:txBody>
      </p:sp>
    </p:spTree>
    <p:extLst>
      <p:ext uri="{BB962C8B-B14F-4D97-AF65-F5344CB8AC3E}">
        <p14:creationId xmlns:p14="http://schemas.microsoft.com/office/powerpoint/2010/main" val="224550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VL from 6 weeks ago gives APD its highest D safety rating and an A++ financial Strength rating with an Earnings </a:t>
            </a:r>
            <a:r>
              <a:rPr lang="en-US" dirty="0" err="1"/>
              <a:t>Peddictability</a:t>
            </a:r>
            <a:r>
              <a:rPr lang="en-US" dirty="0"/>
              <a:t> of 100. Their dividend yield is 3%.  Their current ratio is excellent, also.  Note the red box around he black dot which shows the price languishing below the value line (solid black line).  Companies fluctuate around that </a:t>
            </a:r>
            <a:r>
              <a:rPr lang="en-US" dirty="0" err="1"/>
              <a:t>lline</a:t>
            </a:r>
            <a:r>
              <a:rPr lang="en-US" dirty="0"/>
              <a:t> but usually revert to  the  mean, or, come back up to that line.  APD is expected to go back up..  VL thinks this  company will be in a price range of $360 to $440 in 3 to 5 years. ($279 on June 7) Next</a:t>
            </a:r>
          </a:p>
        </p:txBody>
      </p:sp>
      <p:sp>
        <p:nvSpPr>
          <p:cNvPr id="4" name="Slide Number Placeholder 3"/>
          <p:cNvSpPr>
            <a:spLocks noGrp="1"/>
          </p:cNvSpPr>
          <p:nvPr>
            <p:ph type="sldNum" sz="quarter" idx="5"/>
          </p:nvPr>
        </p:nvSpPr>
        <p:spPr/>
        <p:txBody>
          <a:bodyPr/>
          <a:lstStyle/>
          <a:p>
            <a:fld id="{D95D9685-8CC5-47BC-9043-0DB8DE3ED07B}" type="slidenum">
              <a:rPr lang="en-US" smtClean="0"/>
              <a:t>11</a:t>
            </a:fld>
            <a:endParaRPr lang="en-US"/>
          </a:p>
        </p:txBody>
      </p:sp>
    </p:spTree>
    <p:extLst>
      <p:ext uri="{BB962C8B-B14F-4D97-AF65-F5344CB8AC3E}">
        <p14:creationId xmlns:p14="http://schemas.microsoft.com/office/powerpoint/2010/main" val="4058277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Analyst estimates are the open green and  blue circles.  Note  that eps and pe-tax profit  has been  rising for the  past two quarters while sales have faltered.  This company’s product is a commodity that depends on macroeconomic conditions and so rises and falls with the world markets.  LIN, its closest competitor follows the same trend. Sales Growth for the past 10 ears has only been 2.5% but I am  </a:t>
            </a:r>
            <a:r>
              <a:rPr lang="en-US" dirty="0" err="1"/>
              <a:t>forcasting</a:t>
            </a:r>
            <a:r>
              <a:rPr lang="en-US" dirty="0"/>
              <a:t> 6.6 % which is lower than ACE, and a growth rate of 9%. The red trend line doesn’t bother me because I see that their pre-tax profit on sales  hovers in the mid 20’s . Return on equity is also steady and in the mid-teens. They manage debt well. 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95D9685-8CC5-47BC-9043-0DB8DE3ED07B}" type="slidenum">
              <a:rPr lang="en-US" smtClean="0"/>
              <a:t>13</a:t>
            </a:fld>
            <a:endParaRPr lang="en-US"/>
          </a:p>
        </p:txBody>
      </p:sp>
    </p:spTree>
    <p:extLst>
      <p:ext uri="{BB962C8B-B14F-4D97-AF65-F5344CB8AC3E}">
        <p14:creationId xmlns:p14="http://schemas.microsoft.com/office/powerpoint/2010/main" val="2262556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price for the  next five years is $459 using an average high PE of 27.  My low price is the average low price of the  last five years/ or, $200.5  I included the dividend yield of 3% and found </a:t>
            </a:r>
            <a:r>
              <a:rPr lang="en-US" dirty="0" err="1"/>
              <a:t>itin</a:t>
            </a:r>
            <a:r>
              <a:rPr lang="en-US" dirty="0"/>
              <a:t> the HOLD range.  With an  upside/downside ratio of 2.3 to 1  with a projected total return of 10.7, not bad for a large company..  It is suggested that a price under $265 would be in the  buy  range..  </a:t>
            </a:r>
          </a:p>
        </p:txBody>
      </p:sp>
      <p:sp>
        <p:nvSpPr>
          <p:cNvPr id="4" name="Slide Number Placeholder 3"/>
          <p:cNvSpPr>
            <a:spLocks noGrp="1"/>
          </p:cNvSpPr>
          <p:nvPr>
            <p:ph type="sldNum" sz="quarter" idx="5"/>
          </p:nvPr>
        </p:nvSpPr>
        <p:spPr/>
        <p:txBody>
          <a:bodyPr/>
          <a:lstStyle/>
          <a:p>
            <a:fld id="{D95D9685-8CC5-47BC-9043-0DB8DE3ED07B}" type="slidenum">
              <a:rPr lang="en-US" smtClean="0"/>
              <a:t>15</a:t>
            </a:fld>
            <a:endParaRPr lang="en-US"/>
          </a:p>
        </p:txBody>
      </p:sp>
    </p:spTree>
    <p:extLst>
      <p:ext uri="{BB962C8B-B14F-4D97-AF65-F5344CB8AC3E}">
        <p14:creationId xmlns:p14="http://schemas.microsoft.com/office/powerpoint/2010/main" val="249453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7272A"/>
                </a:solidFill>
                <a:effectLst/>
                <a:latin typeface="Open Sans" panose="020B0606030504020204" pitchFamily="34" charset="0"/>
              </a:rPr>
              <a:t>Air Products, worldwide leader in terms of hydrogen supply, has been a first mover, committing more than $15 billion dollars to real, large-scale energy transition projects and launching several large low carbon hydrogen projects in the world, making it a leading and reliable supplier.</a:t>
            </a:r>
            <a:endParaRPr lang="en-US" dirty="0"/>
          </a:p>
        </p:txBody>
      </p:sp>
      <p:sp>
        <p:nvSpPr>
          <p:cNvPr id="4" name="Slide Number Placeholder 3"/>
          <p:cNvSpPr>
            <a:spLocks noGrp="1"/>
          </p:cNvSpPr>
          <p:nvPr>
            <p:ph type="sldNum" sz="quarter" idx="5"/>
          </p:nvPr>
        </p:nvSpPr>
        <p:spPr/>
        <p:txBody>
          <a:bodyPr/>
          <a:lstStyle/>
          <a:p>
            <a:fld id="{D95D9685-8CC5-47BC-9043-0DB8DE3ED07B}" type="slidenum">
              <a:rPr lang="en-US" smtClean="0"/>
              <a:t>17</a:t>
            </a:fld>
            <a:endParaRPr lang="en-US"/>
          </a:p>
        </p:txBody>
      </p:sp>
    </p:spTree>
    <p:extLst>
      <p:ext uri="{BB962C8B-B14F-4D97-AF65-F5344CB8AC3E}">
        <p14:creationId xmlns:p14="http://schemas.microsoft.com/office/powerpoint/2010/main" val="3179889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5D9685-8CC5-47BC-9043-0DB8DE3ED07B}" type="slidenum">
              <a:rPr lang="en-US" smtClean="0"/>
              <a:t>18</a:t>
            </a:fld>
            <a:endParaRPr lang="en-US"/>
          </a:p>
        </p:txBody>
      </p:sp>
    </p:spTree>
    <p:extLst>
      <p:ext uri="{BB962C8B-B14F-4D97-AF65-F5344CB8AC3E}">
        <p14:creationId xmlns:p14="http://schemas.microsoft.com/office/powerpoint/2010/main" val="1695496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large well-run company with about 13 Billion in Revenues that’s been around for a long time. It operates in 50 countries and is in the Basic Materials sector and is the third largest industrial diversified chemical  company in the world.  It stands out as the largest hydrogen producer in the world.</a:t>
            </a:r>
          </a:p>
        </p:txBody>
      </p:sp>
      <p:sp>
        <p:nvSpPr>
          <p:cNvPr id="4" name="Slide Number Placeholder 3"/>
          <p:cNvSpPr>
            <a:spLocks noGrp="1"/>
          </p:cNvSpPr>
          <p:nvPr>
            <p:ph type="sldNum" sz="quarter" idx="5"/>
          </p:nvPr>
        </p:nvSpPr>
        <p:spPr/>
        <p:txBody>
          <a:bodyPr/>
          <a:lstStyle/>
          <a:p>
            <a:fld id="{D95D9685-8CC5-47BC-9043-0DB8DE3ED07B}" type="slidenum">
              <a:rPr lang="en-US" smtClean="0"/>
              <a:t>2</a:t>
            </a:fld>
            <a:endParaRPr lang="en-US"/>
          </a:p>
        </p:txBody>
      </p:sp>
    </p:spTree>
    <p:extLst>
      <p:ext uri="{BB962C8B-B14F-4D97-AF65-F5344CB8AC3E}">
        <p14:creationId xmlns:p14="http://schemas.microsoft.com/office/powerpoint/2010/main" val="1320543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provide the machinery that can pull nitrogen and oxygen  out  of natural gas and they then sell their process gases to energy companies to help  them de-carbonize their operations.</a:t>
            </a:r>
          </a:p>
        </p:txBody>
      </p:sp>
      <p:sp>
        <p:nvSpPr>
          <p:cNvPr id="4" name="Slide Number Placeholder 3"/>
          <p:cNvSpPr>
            <a:spLocks noGrp="1"/>
          </p:cNvSpPr>
          <p:nvPr>
            <p:ph type="sldNum" sz="quarter" idx="5"/>
          </p:nvPr>
        </p:nvSpPr>
        <p:spPr/>
        <p:txBody>
          <a:bodyPr/>
          <a:lstStyle/>
          <a:p>
            <a:fld id="{D95D9685-8CC5-47BC-9043-0DB8DE3ED07B}" type="slidenum">
              <a:rPr lang="en-US" smtClean="0"/>
              <a:t>3</a:t>
            </a:fld>
            <a:endParaRPr lang="en-US"/>
          </a:p>
        </p:txBody>
      </p:sp>
    </p:spTree>
    <p:extLst>
      <p:ext uri="{BB962C8B-B14F-4D97-AF65-F5344CB8AC3E}">
        <p14:creationId xmlns:p14="http://schemas.microsoft.com/office/powerpoint/2010/main" val="3951732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global company with 13 ? Billion in sales that has been around for over 80 years. And serves over 30 industries from energy to chemical to food and medicine.</a:t>
            </a:r>
          </a:p>
        </p:txBody>
      </p:sp>
      <p:sp>
        <p:nvSpPr>
          <p:cNvPr id="4" name="Slide Number Placeholder 3"/>
          <p:cNvSpPr>
            <a:spLocks noGrp="1"/>
          </p:cNvSpPr>
          <p:nvPr>
            <p:ph type="sldNum" sz="quarter" idx="5"/>
          </p:nvPr>
        </p:nvSpPr>
        <p:spPr/>
        <p:txBody>
          <a:bodyPr/>
          <a:lstStyle/>
          <a:p>
            <a:fld id="{D95D9685-8CC5-47BC-9043-0DB8DE3ED07B}" type="slidenum">
              <a:rPr lang="en-US" smtClean="0"/>
              <a:t>4</a:t>
            </a:fld>
            <a:endParaRPr lang="en-US"/>
          </a:p>
        </p:txBody>
      </p:sp>
    </p:spTree>
    <p:extLst>
      <p:ext uri="{BB962C8B-B14F-4D97-AF65-F5344CB8AC3E}">
        <p14:creationId xmlns:p14="http://schemas.microsoft.com/office/powerpoint/2010/main" val="520713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Half of their market is the energy and chemicals companies. But smaller markets for them are the electronic industry, the Metals industry and a touch with Medical and food markets. Next </a:t>
            </a:r>
          </a:p>
        </p:txBody>
      </p:sp>
      <p:sp>
        <p:nvSpPr>
          <p:cNvPr id="4" name="Slide Number Placeholder 3"/>
          <p:cNvSpPr>
            <a:spLocks noGrp="1"/>
          </p:cNvSpPr>
          <p:nvPr>
            <p:ph type="sldNum" sz="quarter" idx="5"/>
          </p:nvPr>
        </p:nvSpPr>
        <p:spPr/>
        <p:txBody>
          <a:bodyPr/>
          <a:lstStyle/>
          <a:p>
            <a:fld id="{D95D9685-8CC5-47BC-9043-0DB8DE3ED07B}" type="slidenum">
              <a:rPr lang="en-US" smtClean="0"/>
              <a:t>5</a:t>
            </a:fld>
            <a:endParaRPr lang="en-US"/>
          </a:p>
        </p:txBody>
      </p:sp>
    </p:spTree>
    <p:extLst>
      <p:ext uri="{BB962C8B-B14F-4D97-AF65-F5344CB8AC3E}">
        <p14:creationId xmlns:p14="http://schemas.microsoft.com/office/powerpoint/2010/main" val="3348595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 America has 45% of revenue, with Europe and Asia 2t% each. Next</a:t>
            </a:r>
          </a:p>
        </p:txBody>
      </p:sp>
      <p:sp>
        <p:nvSpPr>
          <p:cNvPr id="4" name="Slide Number Placeholder 3"/>
          <p:cNvSpPr>
            <a:spLocks noGrp="1"/>
          </p:cNvSpPr>
          <p:nvPr>
            <p:ph type="sldNum" sz="quarter" idx="5"/>
          </p:nvPr>
        </p:nvSpPr>
        <p:spPr/>
        <p:txBody>
          <a:bodyPr/>
          <a:lstStyle/>
          <a:p>
            <a:fld id="{D95D9685-8CC5-47BC-9043-0DB8DE3ED07B}" type="slidenum">
              <a:rPr lang="en-US" smtClean="0"/>
              <a:t>6</a:t>
            </a:fld>
            <a:endParaRPr lang="en-US"/>
          </a:p>
        </p:txBody>
      </p:sp>
    </p:spTree>
    <p:extLst>
      <p:ext uri="{BB962C8B-B14F-4D97-AF65-F5344CB8AC3E}">
        <p14:creationId xmlns:p14="http://schemas.microsoft.com/office/powerpoint/2010/main" val="269597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Half of their business comes from long-term  15 to 20 year contracts on site through their pipelines, a third from 3 to 5 year contracts  though liquid bulk in trucks,  11% through  packaged gas, and 7% through the sale of equipment. </a:t>
            </a:r>
          </a:p>
        </p:txBody>
      </p:sp>
      <p:sp>
        <p:nvSpPr>
          <p:cNvPr id="4" name="Slide Number Placeholder 3"/>
          <p:cNvSpPr>
            <a:spLocks noGrp="1"/>
          </p:cNvSpPr>
          <p:nvPr>
            <p:ph type="sldNum" sz="quarter" idx="5"/>
          </p:nvPr>
        </p:nvSpPr>
        <p:spPr/>
        <p:txBody>
          <a:bodyPr/>
          <a:lstStyle/>
          <a:p>
            <a:fld id="{D95D9685-8CC5-47BC-9043-0DB8DE3ED07B}" type="slidenum">
              <a:rPr lang="en-US" smtClean="0"/>
              <a:t>7</a:t>
            </a:fld>
            <a:endParaRPr lang="en-US"/>
          </a:p>
        </p:txBody>
      </p:sp>
    </p:spTree>
    <p:extLst>
      <p:ext uri="{BB962C8B-B14F-4D97-AF65-F5344CB8AC3E}">
        <p14:creationId xmlns:p14="http://schemas.microsoft.com/office/powerpoint/2010/main" val="3267277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basically have two business parts: their core industrial gases business and the Hydrogen production part which removes carbon dioxide. Blue </a:t>
            </a:r>
            <a:r>
              <a:rPr lang="en-US" dirty="0" err="1"/>
              <a:t>Hydogen</a:t>
            </a:r>
            <a:r>
              <a:rPr lang="en-US" dirty="0"/>
              <a:t> removes all carbon dioxide while green  lowers it.  A large capital allocation (15 Billion over several years) to this area is under way and is stoking their growth. Investors  are wary of their five year allocation  to get more companies and  industries to purchase their product and so the price has gone down in  the  past two years, even while revenue continues to </a:t>
            </a:r>
            <a:r>
              <a:rPr lang="en-US" dirty="0" err="1"/>
              <a:t>increase.Next</a:t>
            </a:r>
            <a:endParaRPr lang="en-US" dirty="0"/>
          </a:p>
        </p:txBody>
      </p:sp>
      <p:sp>
        <p:nvSpPr>
          <p:cNvPr id="4" name="Slide Number Placeholder 3"/>
          <p:cNvSpPr>
            <a:spLocks noGrp="1"/>
          </p:cNvSpPr>
          <p:nvPr>
            <p:ph type="sldNum" sz="quarter" idx="5"/>
          </p:nvPr>
        </p:nvSpPr>
        <p:spPr/>
        <p:txBody>
          <a:bodyPr/>
          <a:lstStyle/>
          <a:p>
            <a:fld id="{D95D9685-8CC5-47BC-9043-0DB8DE3ED07B}" type="slidenum">
              <a:rPr lang="en-US" smtClean="0"/>
              <a:t>8</a:t>
            </a:fld>
            <a:endParaRPr lang="en-US"/>
          </a:p>
        </p:txBody>
      </p:sp>
    </p:spTree>
    <p:extLst>
      <p:ext uri="{BB962C8B-B14F-4D97-AF65-F5344CB8AC3E}">
        <p14:creationId xmlns:p14="http://schemas.microsoft.com/office/powerpoint/2010/main" val="2691798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they do: they have projects that capture Carbon, make hydrogen fuel cells used in transportation, have low carbon  operations, and promote renewable energy like wind turbines to to best use our resources to create a sustainable world</a:t>
            </a:r>
          </a:p>
        </p:txBody>
      </p:sp>
      <p:sp>
        <p:nvSpPr>
          <p:cNvPr id="4" name="Slide Number Placeholder 3"/>
          <p:cNvSpPr>
            <a:spLocks noGrp="1"/>
          </p:cNvSpPr>
          <p:nvPr>
            <p:ph type="sldNum" sz="quarter" idx="5"/>
          </p:nvPr>
        </p:nvSpPr>
        <p:spPr/>
        <p:txBody>
          <a:bodyPr/>
          <a:lstStyle/>
          <a:p>
            <a:fld id="{D95D9685-8CC5-47BC-9043-0DB8DE3ED07B}" type="slidenum">
              <a:rPr lang="en-US" smtClean="0"/>
              <a:t>9</a:t>
            </a:fld>
            <a:endParaRPr lang="en-US"/>
          </a:p>
        </p:txBody>
      </p:sp>
    </p:spTree>
    <p:extLst>
      <p:ext uri="{BB962C8B-B14F-4D97-AF65-F5344CB8AC3E}">
        <p14:creationId xmlns:p14="http://schemas.microsoft.com/office/powerpoint/2010/main" val="1184275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A5334-F70F-0B92-D389-3EC24DEF8E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E137BA-981A-5A42-26DE-39C5C88C34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7B207E-0414-2ABA-1D97-7F3C233995BA}"/>
              </a:ext>
            </a:extLst>
          </p:cNvPr>
          <p:cNvSpPr>
            <a:spLocks noGrp="1"/>
          </p:cNvSpPr>
          <p:nvPr>
            <p:ph type="dt" sz="half" idx="10"/>
          </p:nvPr>
        </p:nvSpPr>
        <p:spPr/>
        <p:txBody>
          <a:bodyPr/>
          <a:lstStyle/>
          <a:p>
            <a:fld id="{B9ACC25B-2BD2-491F-B3F2-BDF20DAA73BF}" type="datetimeFigureOut">
              <a:rPr lang="en-US" smtClean="0"/>
              <a:t>6/11/2024</a:t>
            </a:fld>
            <a:endParaRPr lang="en-US"/>
          </a:p>
        </p:txBody>
      </p:sp>
      <p:sp>
        <p:nvSpPr>
          <p:cNvPr id="5" name="Footer Placeholder 4">
            <a:extLst>
              <a:ext uri="{FF2B5EF4-FFF2-40B4-BE49-F238E27FC236}">
                <a16:creationId xmlns:a16="http://schemas.microsoft.com/office/drawing/2014/main" id="{798AF5F8-375B-BB09-0018-E8B29A5F6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4D8714-E8B5-3B18-5D55-D3398A3B6AF6}"/>
              </a:ext>
            </a:extLst>
          </p:cNvPr>
          <p:cNvSpPr>
            <a:spLocks noGrp="1"/>
          </p:cNvSpPr>
          <p:nvPr>
            <p:ph type="sldNum" sz="quarter" idx="12"/>
          </p:nvPr>
        </p:nvSpPr>
        <p:spPr/>
        <p:txBody>
          <a:bodyPr/>
          <a:lstStyle/>
          <a:p>
            <a:fld id="{1F750330-E993-448B-A2E9-5627B43B4E09}" type="slidenum">
              <a:rPr lang="en-US" smtClean="0"/>
              <a:t>‹#›</a:t>
            </a:fld>
            <a:endParaRPr lang="en-US"/>
          </a:p>
        </p:txBody>
      </p:sp>
    </p:spTree>
    <p:extLst>
      <p:ext uri="{BB962C8B-B14F-4D97-AF65-F5344CB8AC3E}">
        <p14:creationId xmlns:p14="http://schemas.microsoft.com/office/powerpoint/2010/main" val="102874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9E182-F772-D7F4-3C08-064D5E75EB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92BF00-179D-3F4D-4512-84186ECCB2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DCB2F0-B5BB-38EF-C304-13E21786A0CE}"/>
              </a:ext>
            </a:extLst>
          </p:cNvPr>
          <p:cNvSpPr>
            <a:spLocks noGrp="1"/>
          </p:cNvSpPr>
          <p:nvPr>
            <p:ph type="dt" sz="half" idx="10"/>
          </p:nvPr>
        </p:nvSpPr>
        <p:spPr/>
        <p:txBody>
          <a:bodyPr/>
          <a:lstStyle/>
          <a:p>
            <a:fld id="{B9ACC25B-2BD2-491F-B3F2-BDF20DAA73BF}" type="datetimeFigureOut">
              <a:rPr lang="en-US" smtClean="0"/>
              <a:t>6/11/2024</a:t>
            </a:fld>
            <a:endParaRPr lang="en-US"/>
          </a:p>
        </p:txBody>
      </p:sp>
      <p:sp>
        <p:nvSpPr>
          <p:cNvPr id="5" name="Footer Placeholder 4">
            <a:extLst>
              <a:ext uri="{FF2B5EF4-FFF2-40B4-BE49-F238E27FC236}">
                <a16:creationId xmlns:a16="http://schemas.microsoft.com/office/drawing/2014/main" id="{DCD36043-D328-3DFF-BCF8-03668305B6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DC2860-81E2-5B75-9B8B-32E317EBE13D}"/>
              </a:ext>
            </a:extLst>
          </p:cNvPr>
          <p:cNvSpPr>
            <a:spLocks noGrp="1"/>
          </p:cNvSpPr>
          <p:nvPr>
            <p:ph type="sldNum" sz="quarter" idx="12"/>
          </p:nvPr>
        </p:nvSpPr>
        <p:spPr/>
        <p:txBody>
          <a:bodyPr/>
          <a:lstStyle/>
          <a:p>
            <a:fld id="{1F750330-E993-448B-A2E9-5627B43B4E09}" type="slidenum">
              <a:rPr lang="en-US" smtClean="0"/>
              <a:t>‹#›</a:t>
            </a:fld>
            <a:endParaRPr lang="en-US"/>
          </a:p>
        </p:txBody>
      </p:sp>
    </p:spTree>
    <p:extLst>
      <p:ext uri="{BB962C8B-B14F-4D97-AF65-F5344CB8AC3E}">
        <p14:creationId xmlns:p14="http://schemas.microsoft.com/office/powerpoint/2010/main" val="1935455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52DDCE-71FD-3ECA-9D27-5828D94978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C7D7BF-16E8-71D6-B250-6A6F447199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DFEE2D-EE25-C029-3E73-D17D91DBB354}"/>
              </a:ext>
            </a:extLst>
          </p:cNvPr>
          <p:cNvSpPr>
            <a:spLocks noGrp="1"/>
          </p:cNvSpPr>
          <p:nvPr>
            <p:ph type="dt" sz="half" idx="10"/>
          </p:nvPr>
        </p:nvSpPr>
        <p:spPr/>
        <p:txBody>
          <a:bodyPr/>
          <a:lstStyle/>
          <a:p>
            <a:fld id="{B9ACC25B-2BD2-491F-B3F2-BDF20DAA73BF}" type="datetimeFigureOut">
              <a:rPr lang="en-US" smtClean="0"/>
              <a:t>6/11/2024</a:t>
            </a:fld>
            <a:endParaRPr lang="en-US"/>
          </a:p>
        </p:txBody>
      </p:sp>
      <p:sp>
        <p:nvSpPr>
          <p:cNvPr id="5" name="Footer Placeholder 4">
            <a:extLst>
              <a:ext uri="{FF2B5EF4-FFF2-40B4-BE49-F238E27FC236}">
                <a16:creationId xmlns:a16="http://schemas.microsoft.com/office/drawing/2014/main" id="{E6D2BF5A-41D9-83F4-EE64-2EE464099B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81377C-2ABE-C9D6-8882-F0F78F69411F}"/>
              </a:ext>
            </a:extLst>
          </p:cNvPr>
          <p:cNvSpPr>
            <a:spLocks noGrp="1"/>
          </p:cNvSpPr>
          <p:nvPr>
            <p:ph type="sldNum" sz="quarter" idx="12"/>
          </p:nvPr>
        </p:nvSpPr>
        <p:spPr/>
        <p:txBody>
          <a:bodyPr/>
          <a:lstStyle/>
          <a:p>
            <a:fld id="{1F750330-E993-448B-A2E9-5627B43B4E09}" type="slidenum">
              <a:rPr lang="en-US" smtClean="0"/>
              <a:t>‹#›</a:t>
            </a:fld>
            <a:endParaRPr lang="en-US"/>
          </a:p>
        </p:txBody>
      </p:sp>
    </p:spTree>
    <p:extLst>
      <p:ext uri="{BB962C8B-B14F-4D97-AF65-F5344CB8AC3E}">
        <p14:creationId xmlns:p14="http://schemas.microsoft.com/office/powerpoint/2010/main" val="1188420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95E6B-F7A0-E10C-07ED-878E0C6768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5AD15A-7E98-5EA5-26FB-57746D81C3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9AE957-FB25-4F06-6854-F15EF0144E13}"/>
              </a:ext>
            </a:extLst>
          </p:cNvPr>
          <p:cNvSpPr>
            <a:spLocks noGrp="1"/>
          </p:cNvSpPr>
          <p:nvPr>
            <p:ph type="dt" sz="half" idx="10"/>
          </p:nvPr>
        </p:nvSpPr>
        <p:spPr/>
        <p:txBody>
          <a:bodyPr/>
          <a:lstStyle/>
          <a:p>
            <a:fld id="{B9ACC25B-2BD2-491F-B3F2-BDF20DAA73BF}" type="datetimeFigureOut">
              <a:rPr lang="en-US" smtClean="0"/>
              <a:t>6/11/2024</a:t>
            </a:fld>
            <a:endParaRPr lang="en-US"/>
          </a:p>
        </p:txBody>
      </p:sp>
      <p:sp>
        <p:nvSpPr>
          <p:cNvPr id="5" name="Footer Placeholder 4">
            <a:extLst>
              <a:ext uri="{FF2B5EF4-FFF2-40B4-BE49-F238E27FC236}">
                <a16:creationId xmlns:a16="http://schemas.microsoft.com/office/drawing/2014/main" id="{5362110F-D6F5-8902-3830-4D0D9EF22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40D7F-BFF0-894F-F4F4-DE702E459EB0}"/>
              </a:ext>
            </a:extLst>
          </p:cNvPr>
          <p:cNvSpPr>
            <a:spLocks noGrp="1"/>
          </p:cNvSpPr>
          <p:nvPr>
            <p:ph type="sldNum" sz="quarter" idx="12"/>
          </p:nvPr>
        </p:nvSpPr>
        <p:spPr/>
        <p:txBody>
          <a:bodyPr/>
          <a:lstStyle/>
          <a:p>
            <a:fld id="{1F750330-E993-448B-A2E9-5627B43B4E09}" type="slidenum">
              <a:rPr lang="en-US" smtClean="0"/>
              <a:t>‹#›</a:t>
            </a:fld>
            <a:endParaRPr lang="en-US"/>
          </a:p>
        </p:txBody>
      </p:sp>
    </p:spTree>
    <p:extLst>
      <p:ext uri="{BB962C8B-B14F-4D97-AF65-F5344CB8AC3E}">
        <p14:creationId xmlns:p14="http://schemas.microsoft.com/office/powerpoint/2010/main" val="395494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BB691-22C7-F22E-B16C-A5D5FB5F31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134A2C-AFD3-9125-4ADA-AE795391C21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2A847A-00F4-902A-1837-BFF41B6E19F5}"/>
              </a:ext>
            </a:extLst>
          </p:cNvPr>
          <p:cNvSpPr>
            <a:spLocks noGrp="1"/>
          </p:cNvSpPr>
          <p:nvPr>
            <p:ph type="dt" sz="half" idx="10"/>
          </p:nvPr>
        </p:nvSpPr>
        <p:spPr/>
        <p:txBody>
          <a:bodyPr/>
          <a:lstStyle/>
          <a:p>
            <a:fld id="{B9ACC25B-2BD2-491F-B3F2-BDF20DAA73BF}" type="datetimeFigureOut">
              <a:rPr lang="en-US" smtClean="0"/>
              <a:t>6/11/2024</a:t>
            </a:fld>
            <a:endParaRPr lang="en-US"/>
          </a:p>
        </p:txBody>
      </p:sp>
      <p:sp>
        <p:nvSpPr>
          <p:cNvPr id="5" name="Footer Placeholder 4">
            <a:extLst>
              <a:ext uri="{FF2B5EF4-FFF2-40B4-BE49-F238E27FC236}">
                <a16:creationId xmlns:a16="http://schemas.microsoft.com/office/drawing/2014/main" id="{C9F268C7-FDEC-AE3C-A2D6-A75447814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08FF1-EA64-DA34-B3DB-684991E92B86}"/>
              </a:ext>
            </a:extLst>
          </p:cNvPr>
          <p:cNvSpPr>
            <a:spLocks noGrp="1"/>
          </p:cNvSpPr>
          <p:nvPr>
            <p:ph type="sldNum" sz="quarter" idx="12"/>
          </p:nvPr>
        </p:nvSpPr>
        <p:spPr/>
        <p:txBody>
          <a:bodyPr/>
          <a:lstStyle/>
          <a:p>
            <a:fld id="{1F750330-E993-448B-A2E9-5627B43B4E09}" type="slidenum">
              <a:rPr lang="en-US" smtClean="0"/>
              <a:t>‹#›</a:t>
            </a:fld>
            <a:endParaRPr lang="en-US"/>
          </a:p>
        </p:txBody>
      </p:sp>
    </p:spTree>
    <p:extLst>
      <p:ext uri="{BB962C8B-B14F-4D97-AF65-F5344CB8AC3E}">
        <p14:creationId xmlns:p14="http://schemas.microsoft.com/office/powerpoint/2010/main" val="4064417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9AA16-804E-BA80-8AAA-158EC07092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56045A-4723-93E5-19CD-A905D75E8F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027719-EEB1-4C62-00DB-6D050B7565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7BA6EE-2FA4-764C-00E0-1256B240FA16}"/>
              </a:ext>
            </a:extLst>
          </p:cNvPr>
          <p:cNvSpPr>
            <a:spLocks noGrp="1"/>
          </p:cNvSpPr>
          <p:nvPr>
            <p:ph type="dt" sz="half" idx="10"/>
          </p:nvPr>
        </p:nvSpPr>
        <p:spPr/>
        <p:txBody>
          <a:bodyPr/>
          <a:lstStyle/>
          <a:p>
            <a:fld id="{B9ACC25B-2BD2-491F-B3F2-BDF20DAA73BF}" type="datetimeFigureOut">
              <a:rPr lang="en-US" smtClean="0"/>
              <a:t>6/11/2024</a:t>
            </a:fld>
            <a:endParaRPr lang="en-US"/>
          </a:p>
        </p:txBody>
      </p:sp>
      <p:sp>
        <p:nvSpPr>
          <p:cNvPr id="6" name="Footer Placeholder 5">
            <a:extLst>
              <a:ext uri="{FF2B5EF4-FFF2-40B4-BE49-F238E27FC236}">
                <a16:creationId xmlns:a16="http://schemas.microsoft.com/office/drawing/2014/main" id="{DB40A569-CEB7-E221-A439-918FB2AB7C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74B764-82BA-8FA5-E9EE-D71B5368AEC7}"/>
              </a:ext>
            </a:extLst>
          </p:cNvPr>
          <p:cNvSpPr>
            <a:spLocks noGrp="1"/>
          </p:cNvSpPr>
          <p:nvPr>
            <p:ph type="sldNum" sz="quarter" idx="12"/>
          </p:nvPr>
        </p:nvSpPr>
        <p:spPr/>
        <p:txBody>
          <a:bodyPr/>
          <a:lstStyle/>
          <a:p>
            <a:fld id="{1F750330-E993-448B-A2E9-5627B43B4E09}" type="slidenum">
              <a:rPr lang="en-US" smtClean="0"/>
              <a:t>‹#›</a:t>
            </a:fld>
            <a:endParaRPr lang="en-US"/>
          </a:p>
        </p:txBody>
      </p:sp>
    </p:spTree>
    <p:extLst>
      <p:ext uri="{BB962C8B-B14F-4D97-AF65-F5344CB8AC3E}">
        <p14:creationId xmlns:p14="http://schemas.microsoft.com/office/powerpoint/2010/main" val="2447537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50F9F-6AA5-A3F6-575A-57C5B68318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9339B7-1F56-6A1B-8CC4-E911CAB233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F71FAE-76F6-B70D-ED13-80DDB3D2E2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F3E750-944F-9320-FBAA-2B166B5844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4538EA-F199-2E5E-B3BD-7AA8B7FCE6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D4D417-B9FC-2245-3F97-52BBF6132CF9}"/>
              </a:ext>
            </a:extLst>
          </p:cNvPr>
          <p:cNvSpPr>
            <a:spLocks noGrp="1"/>
          </p:cNvSpPr>
          <p:nvPr>
            <p:ph type="dt" sz="half" idx="10"/>
          </p:nvPr>
        </p:nvSpPr>
        <p:spPr/>
        <p:txBody>
          <a:bodyPr/>
          <a:lstStyle/>
          <a:p>
            <a:fld id="{B9ACC25B-2BD2-491F-B3F2-BDF20DAA73BF}" type="datetimeFigureOut">
              <a:rPr lang="en-US" smtClean="0"/>
              <a:t>6/11/2024</a:t>
            </a:fld>
            <a:endParaRPr lang="en-US"/>
          </a:p>
        </p:txBody>
      </p:sp>
      <p:sp>
        <p:nvSpPr>
          <p:cNvPr id="8" name="Footer Placeholder 7">
            <a:extLst>
              <a:ext uri="{FF2B5EF4-FFF2-40B4-BE49-F238E27FC236}">
                <a16:creationId xmlns:a16="http://schemas.microsoft.com/office/drawing/2014/main" id="{CD0675A7-E210-5DEE-028E-B2F4FDA70E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122A72-3C54-F6A0-9B6F-4F9AD71B06FB}"/>
              </a:ext>
            </a:extLst>
          </p:cNvPr>
          <p:cNvSpPr>
            <a:spLocks noGrp="1"/>
          </p:cNvSpPr>
          <p:nvPr>
            <p:ph type="sldNum" sz="quarter" idx="12"/>
          </p:nvPr>
        </p:nvSpPr>
        <p:spPr/>
        <p:txBody>
          <a:bodyPr/>
          <a:lstStyle/>
          <a:p>
            <a:fld id="{1F750330-E993-448B-A2E9-5627B43B4E09}" type="slidenum">
              <a:rPr lang="en-US" smtClean="0"/>
              <a:t>‹#›</a:t>
            </a:fld>
            <a:endParaRPr lang="en-US"/>
          </a:p>
        </p:txBody>
      </p:sp>
    </p:spTree>
    <p:extLst>
      <p:ext uri="{BB962C8B-B14F-4D97-AF65-F5344CB8AC3E}">
        <p14:creationId xmlns:p14="http://schemas.microsoft.com/office/powerpoint/2010/main" val="1889464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76EF0-5A14-AD95-EF63-4D521FFE53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0C24CC-38BC-9B6F-6C52-AB17B6BB3298}"/>
              </a:ext>
            </a:extLst>
          </p:cNvPr>
          <p:cNvSpPr>
            <a:spLocks noGrp="1"/>
          </p:cNvSpPr>
          <p:nvPr>
            <p:ph type="dt" sz="half" idx="10"/>
          </p:nvPr>
        </p:nvSpPr>
        <p:spPr/>
        <p:txBody>
          <a:bodyPr/>
          <a:lstStyle/>
          <a:p>
            <a:fld id="{B9ACC25B-2BD2-491F-B3F2-BDF20DAA73BF}" type="datetimeFigureOut">
              <a:rPr lang="en-US" smtClean="0"/>
              <a:t>6/11/2024</a:t>
            </a:fld>
            <a:endParaRPr lang="en-US"/>
          </a:p>
        </p:txBody>
      </p:sp>
      <p:sp>
        <p:nvSpPr>
          <p:cNvPr id="4" name="Footer Placeholder 3">
            <a:extLst>
              <a:ext uri="{FF2B5EF4-FFF2-40B4-BE49-F238E27FC236}">
                <a16:creationId xmlns:a16="http://schemas.microsoft.com/office/drawing/2014/main" id="{5D529111-36B6-8033-F6AD-F01A880551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AC9251-988E-914C-7727-A11B8D15B831}"/>
              </a:ext>
            </a:extLst>
          </p:cNvPr>
          <p:cNvSpPr>
            <a:spLocks noGrp="1"/>
          </p:cNvSpPr>
          <p:nvPr>
            <p:ph type="sldNum" sz="quarter" idx="12"/>
          </p:nvPr>
        </p:nvSpPr>
        <p:spPr/>
        <p:txBody>
          <a:bodyPr/>
          <a:lstStyle/>
          <a:p>
            <a:fld id="{1F750330-E993-448B-A2E9-5627B43B4E09}" type="slidenum">
              <a:rPr lang="en-US" smtClean="0"/>
              <a:t>‹#›</a:t>
            </a:fld>
            <a:endParaRPr lang="en-US"/>
          </a:p>
        </p:txBody>
      </p:sp>
    </p:spTree>
    <p:extLst>
      <p:ext uri="{BB962C8B-B14F-4D97-AF65-F5344CB8AC3E}">
        <p14:creationId xmlns:p14="http://schemas.microsoft.com/office/powerpoint/2010/main" val="3994416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8FFA9B-06F0-FDA4-7E27-6709D1DDFF37}"/>
              </a:ext>
            </a:extLst>
          </p:cNvPr>
          <p:cNvSpPr>
            <a:spLocks noGrp="1"/>
          </p:cNvSpPr>
          <p:nvPr>
            <p:ph type="dt" sz="half" idx="10"/>
          </p:nvPr>
        </p:nvSpPr>
        <p:spPr/>
        <p:txBody>
          <a:bodyPr/>
          <a:lstStyle/>
          <a:p>
            <a:fld id="{B9ACC25B-2BD2-491F-B3F2-BDF20DAA73BF}" type="datetimeFigureOut">
              <a:rPr lang="en-US" smtClean="0"/>
              <a:t>6/11/2024</a:t>
            </a:fld>
            <a:endParaRPr lang="en-US"/>
          </a:p>
        </p:txBody>
      </p:sp>
      <p:sp>
        <p:nvSpPr>
          <p:cNvPr id="3" name="Footer Placeholder 2">
            <a:extLst>
              <a:ext uri="{FF2B5EF4-FFF2-40B4-BE49-F238E27FC236}">
                <a16:creationId xmlns:a16="http://schemas.microsoft.com/office/drawing/2014/main" id="{761E8460-BB24-8498-9950-A8ACF8B57F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1F6B78-C66C-9297-D1FC-DFE7BFFACEEF}"/>
              </a:ext>
            </a:extLst>
          </p:cNvPr>
          <p:cNvSpPr>
            <a:spLocks noGrp="1"/>
          </p:cNvSpPr>
          <p:nvPr>
            <p:ph type="sldNum" sz="quarter" idx="12"/>
          </p:nvPr>
        </p:nvSpPr>
        <p:spPr/>
        <p:txBody>
          <a:bodyPr/>
          <a:lstStyle/>
          <a:p>
            <a:fld id="{1F750330-E993-448B-A2E9-5627B43B4E09}" type="slidenum">
              <a:rPr lang="en-US" smtClean="0"/>
              <a:t>‹#›</a:t>
            </a:fld>
            <a:endParaRPr lang="en-US"/>
          </a:p>
        </p:txBody>
      </p:sp>
    </p:spTree>
    <p:extLst>
      <p:ext uri="{BB962C8B-B14F-4D97-AF65-F5344CB8AC3E}">
        <p14:creationId xmlns:p14="http://schemas.microsoft.com/office/powerpoint/2010/main" val="2128340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B3F7-83B9-47DA-4AB1-994E796F4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BB5355-83B4-E4D1-500A-8B35C0E045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653C5A-6130-EE9D-1384-8DC72F481C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476D47-CF14-3754-F5D7-7B0414366210}"/>
              </a:ext>
            </a:extLst>
          </p:cNvPr>
          <p:cNvSpPr>
            <a:spLocks noGrp="1"/>
          </p:cNvSpPr>
          <p:nvPr>
            <p:ph type="dt" sz="half" idx="10"/>
          </p:nvPr>
        </p:nvSpPr>
        <p:spPr/>
        <p:txBody>
          <a:bodyPr/>
          <a:lstStyle/>
          <a:p>
            <a:fld id="{B9ACC25B-2BD2-491F-B3F2-BDF20DAA73BF}" type="datetimeFigureOut">
              <a:rPr lang="en-US" smtClean="0"/>
              <a:t>6/11/2024</a:t>
            </a:fld>
            <a:endParaRPr lang="en-US"/>
          </a:p>
        </p:txBody>
      </p:sp>
      <p:sp>
        <p:nvSpPr>
          <p:cNvPr id="6" name="Footer Placeholder 5">
            <a:extLst>
              <a:ext uri="{FF2B5EF4-FFF2-40B4-BE49-F238E27FC236}">
                <a16:creationId xmlns:a16="http://schemas.microsoft.com/office/drawing/2014/main" id="{02364A9B-3368-D606-7F5A-B4DA10593E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3872E9-C137-9D32-DB35-7CAD88E44D64}"/>
              </a:ext>
            </a:extLst>
          </p:cNvPr>
          <p:cNvSpPr>
            <a:spLocks noGrp="1"/>
          </p:cNvSpPr>
          <p:nvPr>
            <p:ph type="sldNum" sz="quarter" idx="12"/>
          </p:nvPr>
        </p:nvSpPr>
        <p:spPr/>
        <p:txBody>
          <a:bodyPr/>
          <a:lstStyle/>
          <a:p>
            <a:fld id="{1F750330-E993-448B-A2E9-5627B43B4E09}" type="slidenum">
              <a:rPr lang="en-US" smtClean="0"/>
              <a:t>‹#›</a:t>
            </a:fld>
            <a:endParaRPr lang="en-US"/>
          </a:p>
        </p:txBody>
      </p:sp>
    </p:spTree>
    <p:extLst>
      <p:ext uri="{BB962C8B-B14F-4D97-AF65-F5344CB8AC3E}">
        <p14:creationId xmlns:p14="http://schemas.microsoft.com/office/powerpoint/2010/main" val="2943855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6B5FC-5819-D188-286B-2B8A6D719B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DAD024-C69F-2322-D2A8-13627F94D9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43B956-5204-B154-C779-C0C4CA4DD0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8E2597-4AF9-B0B5-70B0-E11D10C4CF21}"/>
              </a:ext>
            </a:extLst>
          </p:cNvPr>
          <p:cNvSpPr>
            <a:spLocks noGrp="1"/>
          </p:cNvSpPr>
          <p:nvPr>
            <p:ph type="dt" sz="half" idx="10"/>
          </p:nvPr>
        </p:nvSpPr>
        <p:spPr/>
        <p:txBody>
          <a:bodyPr/>
          <a:lstStyle/>
          <a:p>
            <a:fld id="{B9ACC25B-2BD2-491F-B3F2-BDF20DAA73BF}" type="datetimeFigureOut">
              <a:rPr lang="en-US" smtClean="0"/>
              <a:t>6/11/2024</a:t>
            </a:fld>
            <a:endParaRPr lang="en-US"/>
          </a:p>
        </p:txBody>
      </p:sp>
      <p:sp>
        <p:nvSpPr>
          <p:cNvPr id="6" name="Footer Placeholder 5">
            <a:extLst>
              <a:ext uri="{FF2B5EF4-FFF2-40B4-BE49-F238E27FC236}">
                <a16:creationId xmlns:a16="http://schemas.microsoft.com/office/drawing/2014/main" id="{E0A0F7DC-38DA-1E54-BA6A-26E9D82EC4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563E89-9EC4-0D98-E146-36273187FD76}"/>
              </a:ext>
            </a:extLst>
          </p:cNvPr>
          <p:cNvSpPr>
            <a:spLocks noGrp="1"/>
          </p:cNvSpPr>
          <p:nvPr>
            <p:ph type="sldNum" sz="quarter" idx="12"/>
          </p:nvPr>
        </p:nvSpPr>
        <p:spPr/>
        <p:txBody>
          <a:bodyPr/>
          <a:lstStyle/>
          <a:p>
            <a:fld id="{1F750330-E993-448B-A2E9-5627B43B4E09}" type="slidenum">
              <a:rPr lang="en-US" smtClean="0"/>
              <a:t>‹#›</a:t>
            </a:fld>
            <a:endParaRPr lang="en-US"/>
          </a:p>
        </p:txBody>
      </p:sp>
    </p:spTree>
    <p:extLst>
      <p:ext uri="{BB962C8B-B14F-4D97-AF65-F5344CB8AC3E}">
        <p14:creationId xmlns:p14="http://schemas.microsoft.com/office/powerpoint/2010/main" val="4145714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C4136E-95A4-8475-EE2A-C0D12A2405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3CE3D4-46C4-1A29-1449-4F9A4B1ECA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330562-DB5C-2509-9A61-487006C5EB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ACC25B-2BD2-491F-B3F2-BDF20DAA73BF}" type="datetimeFigureOut">
              <a:rPr lang="en-US" smtClean="0"/>
              <a:t>6/11/2024</a:t>
            </a:fld>
            <a:endParaRPr lang="en-US"/>
          </a:p>
        </p:txBody>
      </p:sp>
      <p:sp>
        <p:nvSpPr>
          <p:cNvPr id="5" name="Footer Placeholder 4">
            <a:extLst>
              <a:ext uri="{FF2B5EF4-FFF2-40B4-BE49-F238E27FC236}">
                <a16:creationId xmlns:a16="http://schemas.microsoft.com/office/drawing/2014/main" id="{9AA34DE9-ECD6-33DC-CC4D-3483D0B956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7E6D6B6-8B79-7072-AF0D-FFF92FE1F1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F750330-E993-448B-A2E9-5627B43B4E09}" type="slidenum">
              <a:rPr lang="en-US" smtClean="0"/>
              <a:t>‹#›</a:t>
            </a:fld>
            <a:endParaRPr lang="en-US"/>
          </a:p>
        </p:txBody>
      </p:sp>
    </p:spTree>
    <p:extLst>
      <p:ext uri="{BB962C8B-B14F-4D97-AF65-F5344CB8AC3E}">
        <p14:creationId xmlns:p14="http://schemas.microsoft.com/office/powerpoint/2010/main" val="2043121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ED4D7-A47E-9A14-385C-ED8A182246F4}"/>
              </a:ext>
            </a:extLst>
          </p:cNvPr>
          <p:cNvSpPr>
            <a:spLocks noGrp="1"/>
          </p:cNvSpPr>
          <p:nvPr>
            <p:ph type="ctrTitle"/>
          </p:nvPr>
        </p:nvSpPr>
        <p:spPr>
          <a:xfrm>
            <a:off x="1676400" y="1638178"/>
            <a:ext cx="9144000" cy="2387600"/>
          </a:xfrm>
        </p:spPr>
        <p:txBody>
          <a:bodyPr/>
          <a:lstStyle/>
          <a:p>
            <a:r>
              <a:rPr lang="en-US" b="1" dirty="0"/>
              <a:t>Air Products and Chemicals</a:t>
            </a:r>
          </a:p>
        </p:txBody>
      </p:sp>
      <p:sp>
        <p:nvSpPr>
          <p:cNvPr id="3" name="Subtitle 2">
            <a:extLst>
              <a:ext uri="{FF2B5EF4-FFF2-40B4-BE49-F238E27FC236}">
                <a16:creationId xmlns:a16="http://schemas.microsoft.com/office/drawing/2014/main" id="{D60307E3-D3F4-8C9C-5661-32EEDADD4FC3}"/>
              </a:ext>
            </a:extLst>
          </p:cNvPr>
          <p:cNvSpPr>
            <a:spLocks noGrp="1"/>
          </p:cNvSpPr>
          <p:nvPr>
            <p:ph type="subTitle" idx="1"/>
          </p:nvPr>
        </p:nvSpPr>
        <p:spPr>
          <a:xfrm>
            <a:off x="1676400" y="4328868"/>
            <a:ext cx="9144000" cy="1655762"/>
          </a:xfrm>
        </p:spPr>
        <p:txBody>
          <a:bodyPr/>
          <a:lstStyle/>
          <a:p>
            <a:r>
              <a:rPr lang="en-US" b="1" dirty="0"/>
              <a:t> </a:t>
            </a:r>
            <a:r>
              <a:rPr lang="en-US" sz="3200" b="1" dirty="0"/>
              <a:t>June  MicNOVA Stock Presentation</a:t>
            </a:r>
          </a:p>
          <a:p>
            <a:r>
              <a:rPr lang="en-US" sz="3200" b="1" dirty="0"/>
              <a:t>Jo Murphy</a:t>
            </a:r>
          </a:p>
        </p:txBody>
      </p:sp>
      <p:pic>
        <p:nvPicPr>
          <p:cNvPr id="4" name="Picture 3">
            <a:extLst>
              <a:ext uri="{FF2B5EF4-FFF2-40B4-BE49-F238E27FC236}">
                <a16:creationId xmlns:a16="http://schemas.microsoft.com/office/drawing/2014/main" id="{839CECD3-1597-5C6E-6D82-FA1890FE0912}"/>
              </a:ext>
            </a:extLst>
          </p:cNvPr>
          <p:cNvPicPr>
            <a:picLocks noChangeAspect="1"/>
          </p:cNvPicPr>
          <p:nvPr/>
        </p:nvPicPr>
        <p:blipFill>
          <a:blip r:embed="rId3"/>
          <a:stretch>
            <a:fillRect/>
          </a:stretch>
        </p:blipFill>
        <p:spPr>
          <a:xfrm>
            <a:off x="3892062" y="-9772"/>
            <a:ext cx="4338629" cy="1647950"/>
          </a:xfrm>
          <a:prstGeom prst="rect">
            <a:avLst/>
          </a:prstGeom>
        </p:spPr>
      </p:pic>
    </p:spTree>
    <p:extLst>
      <p:ext uri="{BB962C8B-B14F-4D97-AF65-F5344CB8AC3E}">
        <p14:creationId xmlns:p14="http://schemas.microsoft.com/office/powerpoint/2010/main" val="1747749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08EB71-B1C3-1204-451C-EBA99798751B}"/>
              </a:ext>
            </a:extLst>
          </p:cNvPr>
          <p:cNvPicPr>
            <a:picLocks noChangeAspect="1"/>
          </p:cNvPicPr>
          <p:nvPr/>
        </p:nvPicPr>
        <p:blipFill>
          <a:blip r:embed="rId3"/>
          <a:stretch>
            <a:fillRect/>
          </a:stretch>
        </p:blipFill>
        <p:spPr>
          <a:xfrm>
            <a:off x="1050726" y="297833"/>
            <a:ext cx="10174120" cy="6354062"/>
          </a:xfrm>
          <a:prstGeom prst="rect">
            <a:avLst/>
          </a:prstGeom>
        </p:spPr>
      </p:pic>
    </p:spTree>
    <p:extLst>
      <p:ext uri="{BB962C8B-B14F-4D97-AF65-F5344CB8AC3E}">
        <p14:creationId xmlns:p14="http://schemas.microsoft.com/office/powerpoint/2010/main" val="2328741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DD29F9-3D4A-7340-26B8-910890FCE640}"/>
              </a:ext>
            </a:extLst>
          </p:cNvPr>
          <p:cNvPicPr>
            <a:picLocks noChangeAspect="1"/>
          </p:cNvPicPr>
          <p:nvPr/>
        </p:nvPicPr>
        <p:blipFill>
          <a:blip r:embed="rId3"/>
          <a:stretch>
            <a:fillRect/>
          </a:stretch>
        </p:blipFill>
        <p:spPr>
          <a:xfrm>
            <a:off x="1075624" y="499653"/>
            <a:ext cx="10040751" cy="5858693"/>
          </a:xfrm>
          <a:prstGeom prst="rect">
            <a:avLst/>
          </a:prstGeom>
        </p:spPr>
      </p:pic>
    </p:spTree>
    <p:extLst>
      <p:ext uri="{BB962C8B-B14F-4D97-AF65-F5344CB8AC3E}">
        <p14:creationId xmlns:p14="http://schemas.microsoft.com/office/powerpoint/2010/main" val="1473743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269FFBC-A9A6-32F8-2779-7E8DDFBA7C1B}"/>
              </a:ext>
            </a:extLst>
          </p:cNvPr>
          <p:cNvPicPr>
            <a:picLocks noGrp="1" noChangeAspect="1"/>
          </p:cNvPicPr>
          <p:nvPr>
            <p:ph idx="4294967295"/>
          </p:nvPr>
        </p:nvPicPr>
        <p:blipFill>
          <a:blip r:embed="rId2"/>
          <a:stretch>
            <a:fillRect/>
          </a:stretch>
        </p:blipFill>
        <p:spPr>
          <a:xfrm>
            <a:off x="808892" y="468923"/>
            <a:ext cx="10292862" cy="5791200"/>
          </a:xfrm>
        </p:spPr>
      </p:pic>
    </p:spTree>
    <p:extLst>
      <p:ext uri="{BB962C8B-B14F-4D97-AF65-F5344CB8AC3E}">
        <p14:creationId xmlns:p14="http://schemas.microsoft.com/office/powerpoint/2010/main" val="1360259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834DEF2-CBD5-325F-F02A-046B480A026F}"/>
              </a:ext>
            </a:extLst>
          </p:cNvPr>
          <p:cNvPicPr>
            <a:picLocks noGrp="1" noChangeAspect="1"/>
          </p:cNvPicPr>
          <p:nvPr>
            <p:ph idx="4294967295"/>
          </p:nvPr>
        </p:nvPicPr>
        <p:blipFill>
          <a:blip r:embed="rId3"/>
          <a:stretch>
            <a:fillRect/>
          </a:stretch>
        </p:blipFill>
        <p:spPr>
          <a:xfrm>
            <a:off x="480646" y="121261"/>
            <a:ext cx="10515600" cy="3899754"/>
          </a:xfrm>
        </p:spPr>
      </p:pic>
      <p:pic>
        <p:nvPicPr>
          <p:cNvPr id="6" name="Content Placeholder 4">
            <a:extLst>
              <a:ext uri="{FF2B5EF4-FFF2-40B4-BE49-F238E27FC236}">
                <a16:creationId xmlns:a16="http://schemas.microsoft.com/office/drawing/2014/main" id="{824570BA-1190-EF8D-B249-2EEB0F4269E1}"/>
              </a:ext>
            </a:extLst>
          </p:cNvPr>
          <p:cNvPicPr>
            <a:picLocks noChangeAspect="1"/>
          </p:cNvPicPr>
          <p:nvPr/>
        </p:nvPicPr>
        <p:blipFill>
          <a:blip r:embed="rId4"/>
          <a:stretch>
            <a:fillRect/>
          </a:stretch>
        </p:blipFill>
        <p:spPr>
          <a:xfrm>
            <a:off x="480646" y="4100512"/>
            <a:ext cx="10515600" cy="1373188"/>
          </a:xfrm>
          <a:prstGeom prst="rect">
            <a:avLst/>
          </a:prstGeom>
        </p:spPr>
      </p:pic>
      <p:sp>
        <p:nvSpPr>
          <p:cNvPr id="8" name="Rectangle 7">
            <a:extLst>
              <a:ext uri="{FF2B5EF4-FFF2-40B4-BE49-F238E27FC236}">
                <a16:creationId xmlns:a16="http://schemas.microsoft.com/office/drawing/2014/main" id="{C199B3C5-EBC2-9B29-874E-976B295681A6}"/>
              </a:ext>
            </a:extLst>
          </p:cNvPr>
          <p:cNvSpPr/>
          <p:nvPr/>
        </p:nvSpPr>
        <p:spPr>
          <a:xfrm>
            <a:off x="8288214" y="4349259"/>
            <a:ext cx="1793631" cy="79716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9" name="Content Placeholder 4">
            <a:extLst>
              <a:ext uri="{FF2B5EF4-FFF2-40B4-BE49-F238E27FC236}">
                <a16:creationId xmlns:a16="http://schemas.microsoft.com/office/drawing/2014/main" id="{54322721-62C0-8E9E-E13E-17D5A4C1DEB8}"/>
              </a:ext>
            </a:extLst>
          </p:cNvPr>
          <p:cNvPicPr>
            <a:picLocks noChangeAspect="1"/>
          </p:cNvPicPr>
          <p:nvPr/>
        </p:nvPicPr>
        <p:blipFill>
          <a:blip r:embed="rId5"/>
          <a:stretch>
            <a:fillRect/>
          </a:stretch>
        </p:blipFill>
        <p:spPr>
          <a:xfrm>
            <a:off x="480646" y="5473700"/>
            <a:ext cx="10515600" cy="1384300"/>
          </a:xfrm>
          <a:prstGeom prst="rect">
            <a:avLst/>
          </a:prstGeom>
        </p:spPr>
      </p:pic>
    </p:spTree>
    <p:extLst>
      <p:ext uri="{BB962C8B-B14F-4D97-AF65-F5344CB8AC3E}">
        <p14:creationId xmlns:p14="http://schemas.microsoft.com/office/powerpoint/2010/main" val="4190289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F59C9B-D006-DA36-99E5-CB3572C9C94D}"/>
              </a:ext>
            </a:extLst>
          </p:cNvPr>
          <p:cNvPicPr>
            <a:picLocks noChangeAspect="1"/>
          </p:cNvPicPr>
          <p:nvPr/>
        </p:nvPicPr>
        <p:blipFill>
          <a:blip r:embed="rId2"/>
          <a:stretch>
            <a:fillRect/>
          </a:stretch>
        </p:blipFill>
        <p:spPr>
          <a:xfrm>
            <a:off x="297083" y="167833"/>
            <a:ext cx="11597833" cy="6522334"/>
          </a:xfrm>
          <a:prstGeom prst="rect">
            <a:avLst/>
          </a:prstGeom>
          <a:noFill/>
          <a:ln>
            <a:solidFill>
              <a:srgbClr val="FF0000"/>
            </a:solidFill>
          </a:ln>
        </p:spPr>
      </p:pic>
      <p:sp>
        <p:nvSpPr>
          <p:cNvPr id="5" name="Rectangle 4">
            <a:extLst>
              <a:ext uri="{FF2B5EF4-FFF2-40B4-BE49-F238E27FC236}">
                <a16:creationId xmlns:a16="http://schemas.microsoft.com/office/drawing/2014/main" id="{FC3F97EE-4017-4C2E-2852-CAFA561F2762}"/>
              </a:ext>
            </a:extLst>
          </p:cNvPr>
          <p:cNvSpPr/>
          <p:nvPr/>
        </p:nvSpPr>
        <p:spPr>
          <a:xfrm>
            <a:off x="4143737" y="1041722"/>
            <a:ext cx="1307939" cy="32409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TextBox 6">
            <a:extLst>
              <a:ext uri="{FF2B5EF4-FFF2-40B4-BE49-F238E27FC236}">
                <a16:creationId xmlns:a16="http://schemas.microsoft.com/office/drawing/2014/main" id="{6F480C1E-DEA6-04D2-E63B-119D70BB7FEC}"/>
              </a:ext>
            </a:extLst>
          </p:cNvPr>
          <p:cNvSpPr txBox="1"/>
          <p:nvPr/>
        </p:nvSpPr>
        <p:spPr>
          <a:xfrm>
            <a:off x="3472405" y="6099858"/>
            <a:ext cx="428263" cy="509286"/>
          </a:xfrm>
          <a:prstGeom prst="rect">
            <a:avLst/>
          </a:prstGeom>
          <a:noFill/>
          <a:ln w="38100">
            <a:solidFill>
              <a:srgbClr val="FF0000"/>
            </a:solidFill>
          </a:ln>
        </p:spPr>
        <p:txBody>
          <a:bodyPr wrap="square" rtlCol="0">
            <a:spAutoFit/>
          </a:bodyPr>
          <a:lstStyle/>
          <a:p>
            <a:endParaRPr lang="en-US" dirty="0"/>
          </a:p>
        </p:txBody>
      </p:sp>
      <p:sp>
        <p:nvSpPr>
          <p:cNvPr id="9" name="TextBox 8">
            <a:extLst>
              <a:ext uri="{FF2B5EF4-FFF2-40B4-BE49-F238E27FC236}">
                <a16:creationId xmlns:a16="http://schemas.microsoft.com/office/drawing/2014/main" id="{7666FE2F-CA01-F525-C122-C344210A84EA}"/>
              </a:ext>
            </a:extLst>
          </p:cNvPr>
          <p:cNvSpPr txBox="1"/>
          <p:nvPr/>
        </p:nvSpPr>
        <p:spPr>
          <a:xfrm>
            <a:off x="8796759" y="6099858"/>
            <a:ext cx="428263" cy="509286"/>
          </a:xfrm>
          <a:prstGeom prst="rect">
            <a:avLst/>
          </a:prstGeom>
          <a:noFill/>
          <a:ln w="38100">
            <a:solidFill>
              <a:srgbClr val="FF0000"/>
            </a:solid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7E359894-4592-B627-C7C0-35E75825C351}"/>
              </a:ext>
            </a:extLst>
          </p:cNvPr>
          <p:cNvSpPr txBox="1"/>
          <p:nvPr/>
        </p:nvSpPr>
        <p:spPr>
          <a:xfrm>
            <a:off x="11343190" y="4664597"/>
            <a:ext cx="416688" cy="486137"/>
          </a:xfrm>
          <a:prstGeom prst="rect">
            <a:avLst/>
          </a:prstGeom>
          <a:noFill/>
          <a:ln w="38100">
            <a:solidFill>
              <a:srgbClr val="00B050"/>
            </a:solidFill>
          </a:ln>
        </p:spPr>
        <p:txBody>
          <a:bodyPr wrap="square" rtlCol="0">
            <a:spAutoFit/>
          </a:bodyPr>
          <a:lstStyle/>
          <a:p>
            <a:endParaRPr lang="en-US" dirty="0"/>
          </a:p>
        </p:txBody>
      </p:sp>
    </p:spTree>
    <p:extLst>
      <p:ext uri="{BB962C8B-B14F-4D97-AF65-F5344CB8AC3E}">
        <p14:creationId xmlns:p14="http://schemas.microsoft.com/office/powerpoint/2010/main" val="1595632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9E04A21-27F5-AE35-CA09-B3A95345518F}"/>
              </a:ext>
            </a:extLst>
          </p:cNvPr>
          <p:cNvPicPr>
            <a:picLocks noGrp="1" noChangeAspect="1"/>
          </p:cNvPicPr>
          <p:nvPr>
            <p:ph idx="4294967295"/>
          </p:nvPr>
        </p:nvPicPr>
        <p:blipFill>
          <a:blip r:embed="rId3"/>
          <a:stretch>
            <a:fillRect/>
          </a:stretch>
        </p:blipFill>
        <p:spPr>
          <a:xfrm>
            <a:off x="0" y="211014"/>
            <a:ext cx="6137275" cy="6096001"/>
          </a:xfrm>
        </p:spPr>
      </p:pic>
      <p:pic>
        <p:nvPicPr>
          <p:cNvPr id="9" name="Picture 8">
            <a:extLst>
              <a:ext uri="{FF2B5EF4-FFF2-40B4-BE49-F238E27FC236}">
                <a16:creationId xmlns:a16="http://schemas.microsoft.com/office/drawing/2014/main" id="{8231D410-5824-13A0-DCF7-C03CA888D091}"/>
              </a:ext>
            </a:extLst>
          </p:cNvPr>
          <p:cNvPicPr>
            <a:picLocks noChangeAspect="1"/>
          </p:cNvPicPr>
          <p:nvPr/>
        </p:nvPicPr>
        <p:blipFill>
          <a:blip r:embed="rId4"/>
          <a:stretch>
            <a:fillRect/>
          </a:stretch>
        </p:blipFill>
        <p:spPr>
          <a:xfrm>
            <a:off x="6518031" y="0"/>
            <a:ext cx="5158154" cy="2836985"/>
          </a:xfrm>
          <a:prstGeom prst="rect">
            <a:avLst/>
          </a:prstGeom>
        </p:spPr>
      </p:pic>
      <p:pic>
        <p:nvPicPr>
          <p:cNvPr id="3" name="Picture 2"/>
          <p:cNvPicPr>
            <a:picLocks noChangeAspect="1"/>
          </p:cNvPicPr>
          <p:nvPr/>
        </p:nvPicPr>
        <p:blipFill>
          <a:blip r:embed="rId5"/>
          <a:stretch>
            <a:fillRect/>
          </a:stretch>
        </p:blipFill>
        <p:spPr>
          <a:xfrm>
            <a:off x="6137275" y="2836985"/>
            <a:ext cx="5551243" cy="3470030"/>
          </a:xfrm>
          <a:prstGeom prst="rect">
            <a:avLst/>
          </a:prstGeom>
        </p:spPr>
      </p:pic>
      <p:sp>
        <p:nvSpPr>
          <p:cNvPr id="4" name="Arrow: Right 3">
            <a:extLst>
              <a:ext uri="{FF2B5EF4-FFF2-40B4-BE49-F238E27FC236}">
                <a16:creationId xmlns:a16="http://schemas.microsoft.com/office/drawing/2014/main" id="{E6C83356-A5DA-0662-8B7C-38D43E656400}"/>
              </a:ext>
            </a:extLst>
          </p:cNvPr>
          <p:cNvSpPr/>
          <p:nvPr/>
        </p:nvSpPr>
        <p:spPr>
          <a:xfrm>
            <a:off x="-679582" y="216446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5950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9729B7-F5F3-6B86-2E4E-896635E5DFB8}"/>
              </a:ext>
            </a:extLst>
          </p:cNvPr>
          <p:cNvPicPr>
            <a:picLocks noChangeAspect="1"/>
          </p:cNvPicPr>
          <p:nvPr/>
        </p:nvPicPr>
        <p:blipFill>
          <a:blip r:embed="rId2"/>
          <a:stretch>
            <a:fillRect/>
          </a:stretch>
        </p:blipFill>
        <p:spPr>
          <a:xfrm>
            <a:off x="1219200" y="249458"/>
            <a:ext cx="8075761" cy="4867572"/>
          </a:xfrm>
          <a:prstGeom prst="rect">
            <a:avLst/>
          </a:prstGeom>
        </p:spPr>
      </p:pic>
      <p:sp>
        <p:nvSpPr>
          <p:cNvPr id="7" name="Rectangle 6">
            <a:extLst>
              <a:ext uri="{FF2B5EF4-FFF2-40B4-BE49-F238E27FC236}">
                <a16:creationId xmlns:a16="http://schemas.microsoft.com/office/drawing/2014/main" id="{C199B3C5-EBC2-9B29-874E-976B295681A6}"/>
              </a:ext>
            </a:extLst>
          </p:cNvPr>
          <p:cNvSpPr/>
          <p:nvPr/>
        </p:nvSpPr>
        <p:spPr>
          <a:xfrm>
            <a:off x="5838092" y="3483462"/>
            <a:ext cx="633046" cy="60789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Rectangle 7">
            <a:extLst>
              <a:ext uri="{FF2B5EF4-FFF2-40B4-BE49-F238E27FC236}">
                <a16:creationId xmlns:a16="http://schemas.microsoft.com/office/drawing/2014/main" id="{C199B3C5-EBC2-9B29-874E-976B295681A6}"/>
              </a:ext>
            </a:extLst>
          </p:cNvPr>
          <p:cNvSpPr/>
          <p:nvPr/>
        </p:nvSpPr>
        <p:spPr>
          <a:xfrm>
            <a:off x="5838092" y="4375312"/>
            <a:ext cx="633046" cy="52772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235416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774B66-CEA8-A43F-BB67-94C4F9995D30}"/>
              </a:ext>
            </a:extLst>
          </p:cNvPr>
          <p:cNvSpPr>
            <a:spLocks noGrp="1"/>
          </p:cNvSpPr>
          <p:nvPr>
            <p:ph idx="4294967295"/>
          </p:nvPr>
        </p:nvSpPr>
        <p:spPr>
          <a:xfrm>
            <a:off x="896207" y="148127"/>
            <a:ext cx="10515600" cy="1146101"/>
          </a:xfrm>
        </p:spPr>
        <p:txBody>
          <a:bodyPr>
            <a:normAutofit/>
          </a:bodyPr>
          <a:lstStyle/>
          <a:p>
            <a:pPr marL="0" indent="0" algn="ctr">
              <a:buNone/>
            </a:pPr>
            <a:r>
              <a:rPr lang="en-US" sz="5400" dirty="0"/>
              <a:t>Breaking News June 7, 2024</a:t>
            </a:r>
          </a:p>
          <a:p>
            <a:endParaRPr lang="en-US" sz="3200" dirty="0"/>
          </a:p>
        </p:txBody>
      </p:sp>
      <p:pic>
        <p:nvPicPr>
          <p:cNvPr id="7" name="Picture 6">
            <a:extLst>
              <a:ext uri="{FF2B5EF4-FFF2-40B4-BE49-F238E27FC236}">
                <a16:creationId xmlns:a16="http://schemas.microsoft.com/office/drawing/2014/main" id="{00E9DEDD-7C8C-3062-D73A-C30BF5D3A53D}"/>
              </a:ext>
            </a:extLst>
          </p:cNvPr>
          <p:cNvPicPr>
            <a:picLocks noChangeAspect="1"/>
          </p:cNvPicPr>
          <p:nvPr/>
        </p:nvPicPr>
        <p:blipFill>
          <a:blip r:embed="rId3"/>
          <a:stretch>
            <a:fillRect/>
          </a:stretch>
        </p:blipFill>
        <p:spPr>
          <a:xfrm>
            <a:off x="1101361" y="1812389"/>
            <a:ext cx="10105292" cy="1795348"/>
          </a:xfrm>
          <a:prstGeom prst="rect">
            <a:avLst/>
          </a:prstGeom>
        </p:spPr>
      </p:pic>
    </p:spTree>
    <p:extLst>
      <p:ext uri="{BB962C8B-B14F-4D97-AF65-F5344CB8AC3E}">
        <p14:creationId xmlns:p14="http://schemas.microsoft.com/office/powerpoint/2010/main" val="2440981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0EF41B-840B-A6F3-6531-EC31F96AC421}"/>
              </a:ext>
            </a:extLst>
          </p:cNvPr>
          <p:cNvPicPr>
            <a:picLocks noChangeAspect="1"/>
          </p:cNvPicPr>
          <p:nvPr/>
        </p:nvPicPr>
        <p:blipFill>
          <a:blip r:embed="rId3"/>
          <a:stretch>
            <a:fillRect/>
          </a:stretch>
        </p:blipFill>
        <p:spPr>
          <a:xfrm>
            <a:off x="3108960" y="112542"/>
            <a:ext cx="4839287" cy="1751972"/>
          </a:xfrm>
          <a:prstGeom prst="rect">
            <a:avLst/>
          </a:prstGeom>
        </p:spPr>
      </p:pic>
      <p:sp>
        <p:nvSpPr>
          <p:cNvPr id="5" name="TextBox 4">
            <a:extLst>
              <a:ext uri="{FF2B5EF4-FFF2-40B4-BE49-F238E27FC236}">
                <a16:creationId xmlns:a16="http://schemas.microsoft.com/office/drawing/2014/main" id="{4DB37586-08C5-F118-93D9-EC217ABC2BEE}"/>
              </a:ext>
            </a:extLst>
          </p:cNvPr>
          <p:cNvSpPr txBox="1"/>
          <p:nvPr/>
        </p:nvSpPr>
        <p:spPr>
          <a:xfrm>
            <a:off x="1329396" y="2782669"/>
            <a:ext cx="10142806" cy="2123658"/>
          </a:xfrm>
          <a:prstGeom prst="rect">
            <a:avLst/>
          </a:prstGeom>
          <a:noFill/>
        </p:spPr>
        <p:txBody>
          <a:bodyPr wrap="square" rtlCol="0">
            <a:spAutoFit/>
          </a:bodyPr>
          <a:lstStyle/>
          <a:p>
            <a:r>
              <a:rPr lang="en-US" sz="4400" dirty="0"/>
              <a:t>If you are looking for a company in the Basic  Materials sector, Air Products is an excellent choice to consider. </a:t>
            </a:r>
            <a:r>
              <a:rPr lang="en-US" dirty="0"/>
              <a:t>f</a:t>
            </a:r>
          </a:p>
        </p:txBody>
      </p:sp>
    </p:spTree>
    <p:extLst>
      <p:ext uri="{BB962C8B-B14F-4D97-AF65-F5344CB8AC3E}">
        <p14:creationId xmlns:p14="http://schemas.microsoft.com/office/powerpoint/2010/main" val="3891984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F51FA1-A856-D39B-8EA9-8774AF3A34D2}"/>
              </a:ext>
            </a:extLst>
          </p:cNvPr>
          <p:cNvSpPr>
            <a:spLocks noGrp="1"/>
          </p:cNvSpPr>
          <p:nvPr>
            <p:ph idx="4294967295"/>
          </p:nvPr>
        </p:nvSpPr>
        <p:spPr>
          <a:xfrm>
            <a:off x="1513524" y="902677"/>
            <a:ext cx="8978630" cy="4277825"/>
          </a:xfrm>
        </p:spPr>
        <p:txBody>
          <a:bodyPr>
            <a:normAutofit/>
          </a:bodyPr>
          <a:lstStyle/>
          <a:p>
            <a:r>
              <a:rPr lang="en-US" sz="3600" dirty="0">
                <a:latin typeface="+mj-lt"/>
                <a:cs typeface="Arial" panose="020B0604020202020204" pitchFamily="34" charset="0"/>
              </a:rPr>
              <a:t>Founded 1940</a:t>
            </a:r>
          </a:p>
          <a:p>
            <a:r>
              <a:rPr lang="en-US" sz="3600" dirty="0">
                <a:latin typeface="+mj-lt"/>
                <a:cs typeface="Arial" panose="020B0604020202020204" pitchFamily="34" charset="0"/>
              </a:rPr>
              <a:t>Global  Reach (50 countries and  about 2300 employees)</a:t>
            </a:r>
          </a:p>
          <a:p>
            <a:r>
              <a:rPr lang="en-US" sz="3600" dirty="0">
                <a:latin typeface="+mj-lt"/>
                <a:cs typeface="Arial" panose="020B0604020202020204" pitchFamily="34" charset="0"/>
              </a:rPr>
              <a:t>Basic Materials sector, diversified chemical industry</a:t>
            </a:r>
          </a:p>
          <a:p>
            <a:r>
              <a:rPr lang="en-US" sz="3600" dirty="0">
                <a:latin typeface="+mj-lt"/>
                <a:cs typeface="Arial" panose="020B0604020202020204" pitchFamily="34" charset="0"/>
              </a:rPr>
              <a:t>Largest supplier of hydrogen and  helium  in the  world</a:t>
            </a:r>
          </a:p>
        </p:txBody>
      </p:sp>
    </p:spTree>
    <p:extLst>
      <p:ext uri="{BB962C8B-B14F-4D97-AF65-F5344CB8AC3E}">
        <p14:creationId xmlns:p14="http://schemas.microsoft.com/office/powerpoint/2010/main" val="943284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94E682-259A-41D5-1867-194B3B04836B}"/>
              </a:ext>
            </a:extLst>
          </p:cNvPr>
          <p:cNvSpPr>
            <a:spLocks noGrp="1"/>
          </p:cNvSpPr>
          <p:nvPr>
            <p:ph idx="4294967295"/>
          </p:nvPr>
        </p:nvSpPr>
        <p:spPr>
          <a:xfrm>
            <a:off x="738554" y="636608"/>
            <a:ext cx="10515600" cy="5012817"/>
          </a:xfrm>
        </p:spPr>
        <p:txBody>
          <a:bodyPr>
            <a:normAutofit/>
          </a:bodyPr>
          <a:lstStyle/>
          <a:p>
            <a:pPr marL="0" indent="0">
              <a:buNone/>
            </a:pPr>
            <a:r>
              <a:rPr lang="en-US" sz="3500" dirty="0"/>
              <a:t>Best description of what they do:</a:t>
            </a:r>
          </a:p>
          <a:p>
            <a:pPr lvl="1"/>
            <a:endParaRPr lang="en-US" sz="3100" dirty="0"/>
          </a:p>
          <a:p>
            <a:pPr lvl="1"/>
            <a:r>
              <a:rPr lang="en-US" sz="3100" dirty="0"/>
              <a:t>Leading provider of </a:t>
            </a:r>
            <a:r>
              <a:rPr lang="en-US" sz="3100" b="1" dirty="0"/>
              <a:t>equipment</a:t>
            </a:r>
            <a:r>
              <a:rPr lang="en-US" sz="3100" dirty="0"/>
              <a:t>  that can separate atmospheric gases (nitrogen &amp; oxygen) from natural gas</a:t>
            </a:r>
          </a:p>
          <a:p>
            <a:pPr lvl="1"/>
            <a:endParaRPr lang="en-US" sz="3100" dirty="0"/>
          </a:p>
          <a:p>
            <a:pPr lvl="1"/>
            <a:r>
              <a:rPr lang="en-US" sz="3100" dirty="0"/>
              <a:t>Largest </a:t>
            </a:r>
            <a:r>
              <a:rPr lang="en-US" sz="3100" b="1" dirty="0"/>
              <a:t>provider  of process gases </a:t>
            </a:r>
            <a:r>
              <a:rPr lang="en-US" sz="3100" dirty="0"/>
              <a:t>from natural gas (hydrogen, helium, and carbon dioxide) from crude oil</a:t>
            </a:r>
          </a:p>
          <a:p>
            <a:endParaRPr lang="en-US" sz="3500" dirty="0"/>
          </a:p>
          <a:p>
            <a:pPr lvl="1"/>
            <a:r>
              <a:rPr lang="en-US" sz="3100" dirty="0"/>
              <a:t>Largest producer of </a:t>
            </a:r>
            <a:r>
              <a:rPr lang="en-US" sz="3100" b="1" dirty="0"/>
              <a:t>hydrogen</a:t>
            </a:r>
            <a:r>
              <a:rPr lang="en-US" sz="3100" dirty="0"/>
              <a:t>  through electrolysis</a:t>
            </a:r>
          </a:p>
          <a:p>
            <a:endParaRPr lang="en-US" dirty="0"/>
          </a:p>
          <a:p>
            <a:endParaRPr lang="en-US" dirty="0"/>
          </a:p>
        </p:txBody>
      </p:sp>
    </p:spTree>
    <p:extLst>
      <p:ext uri="{BB962C8B-B14F-4D97-AF65-F5344CB8AC3E}">
        <p14:creationId xmlns:p14="http://schemas.microsoft.com/office/powerpoint/2010/main" val="26074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171049F-0BEE-03FA-0778-7F62636BC0DC}"/>
              </a:ext>
            </a:extLst>
          </p:cNvPr>
          <p:cNvPicPr>
            <a:picLocks noGrp="1" noChangeAspect="1"/>
          </p:cNvPicPr>
          <p:nvPr>
            <p:ph idx="4294967295"/>
          </p:nvPr>
        </p:nvPicPr>
        <p:blipFill>
          <a:blip r:embed="rId3"/>
          <a:stretch>
            <a:fillRect/>
          </a:stretch>
        </p:blipFill>
        <p:spPr>
          <a:xfrm>
            <a:off x="949569" y="1004644"/>
            <a:ext cx="10034954" cy="5407879"/>
          </a:xfrm>
        </p:spPr>
      </p:pic>
    </p:spTree>
    <p:extLst>
      <p:ext uri="{BB962C8B-B14F-4D97-AF65-F5344CB8AC3E}">
        <p14:creationId xmlns:p14="http://schemas.microsoft.com/office/powerpoint/2010/main" val="4261486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57CE210-50D0-76CF-974F-76E620AB4A02}"/>
              </a:ext>
            </a:extLst>
          </p:cNvPr>
          <p:cNvPicPr>
            <a:picLocks noGrp="1" noChangeAspect="1"/>
          </p:cNvPicPr>
          <p:nvPr>
            <p:ph idx="4294967295"/>
          </p:nvPr>
        </p:nvPicPr>
        <p:blipFill>
          <a:blip r:embed="rId3"/>
          <a:stretch>
            <a:fillRect/>
          </a:stretch>
        </p:blipFill>
        <p:spPr>
          <a:xfrm>
            <a:off x="926124" y="586153"/>
            <a:ext cx="10269414" cy="5720861"/>
          </a:xfrm>
        </p:spPr>
      </p:pic>
    </p:spTree>
    <p:extLst>
      <p:ext uri="{BB962C8B-B14F-4D97-AF65-F5344CB8AC3E}">
        <p14:creationId xmlns:p14="http://schemas.microsoft.com/office/powerpoint/2010/main" val="4460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4B52A2A-1F0F-A6C5-8316-5FDFE10E726C}"/>
              </a:ext>
            </a:extLst>
          </p:cNvPr>
          <p:cNvPicPr>
            <a:picLocks noGrp="1" noChangeAspect="1"/>
          </p:cNvPicPr>
          <p:nvPr>
            <p:ph idx="4294967295"/>
          </p:nvPr>
        </p:nvPicPr>
        <p:blipFill>
          <a:blip r:embed="rId3"/>
          <a:stretch>
            <a:fillRect/>
          </a:stretch>
        </p:blipFill>
        <p:spPr>
          <a:xfrm>
            <a:off x="1242647" y="750277"/>
            <a:ext cx="9589476" cy="5439508"/>
          </a:xfrm>
        </p:spPr>
      </p:pic>
    </p:spTree>
    <p:extLst>
      <p:ext uri="{BB962C8B-B14F-4D97-AF65-F5344CB8AC3E}">
        <p14:creationId xmlns:p14="http://schemas.microsoft.com/office/powerpoint/2010/main" val="417523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7249D45-B473-AC00-4E47-88A22B7A1BBA}"/>
              </a:ext>
            </a:extLst>
          </p:cNvPr>
          <p:cNvPicPr>
            <a:picLocks noGrp="1" noChangeAspect="1"/>
          </p:cNvPicPr>
          <p:nvPr>
            <p:ph idx="4294967295"/>
          </p:nvPr>
        </p:nvPicPr>
        <p:blipFill>
          <a:blip r:embed="rId3"/>
          <a:stretch>
            <a:fillRect/>
          </a:stretch>
        </p:blipFill>
        <p:spPr>
          <a:xfrm>
            <a:off x="1277815" y="609600"/>
            <a:ext cx="9659816" cy="5662246"/>
          </a:xfrm>
        </p:spPr>
      </p:pic>
    </p:spTree>
    <p:extLst>
      <p:ext uri="{BB962C8B-B14F-4D97-AF65-F5344CB8AC3E}">
        <p14:creationId xmlns:p14="http://schemas.microsoft.com/office/powerpoint/2010/main" val="2649922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A3D2DC-16FD-5B9C-B4B9-DFA4D78144F1}"/>
              </a:ext>
            </a:extLst>
          </p:cNvPr>
          <p:cNvPicPr>
            <a:picLocks noGrp="1" noChangeAspect="1"/>
          </p:cNvPicPr>
          <p:nvPr>
            <p:ph idx="4294967295"/>
          </p:nvPr>
        </p:nvPicPr>
        <p:blipFill>
          <a:blip r:embed="rId3"/>
          <a:stretch>
            <a:fillRect/>
          </a:stretch>
        </p:blipFill>
        <p:spPr>
          <a:xfrm>
            <a:off x="1758462" y="527537"/>
            <a:ext cx="8253045" cy="5662247"/>
          </a:xfrm>
        </p:spPr>
      </p:pic>
    </p:spTree>
    <p:extLst>
      <p:ext uri="{BB962C8B-B14F-4D97-AF65-F5344CB8AC3E}">
        <p14:creationId xmlns:p14="http://schemas.microsoft.com/office/powerpoint/2010/main" val="60663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7E6B8774-6AAF-CA6D-DBF7-B9545E57BFD5}"/>
              </a:ext>
            </a:extLst>
          </p:cNvPr>
          <p:cNvPicPr>
            <a:picLocks noGrp="1" noChangeAspect="1"/>
          </p:cNvPicPr>
          <p:nvPr>
            <p:ph idx="4294967295"/>
          </p:nvPr>
        </p:nvPicPr>
        <p:blipFill>
          <a:blip r:embed="rId3"/>
          <a:stretch>
            <a:fillRect/>
          </a:stretch>
        </p:blipFill>
        <p:spPr>
          <a:xfrm>
            <a:off x="1852246" y="504092"/>
            <a:ext cx="8378825" cy="5814646"/>
          </a:xfrm>
        </p:spPr>
      </p:pic>
    </p:spTree>
    <p:extLst>
      <p:ext uri="{BB962C8B-B14F-4D97-AF65-F5344CB8AC3E}">
        <p14:creationId xmlns:p14="http://schemas.microsoft.com/office/powerpoint/2010/main" val="103205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1708</TotalTime>
  <Words>965</Words>
  <Application>Microsoft Office PowerPoint</Application>
  <PresentationFormat>Widescreen</PresentationFormat>
  <Paragraphs>44</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Display</vt:lpstr>
      <vt:lpstr>Arial</vt:lpstr>
      <vt:lpstr>Open Sans</vt:lpstr>
      <vt:lpstr>Office Theme</vt:lpstr>
      <vt:lpstr>Air Products and Chemicals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Products and Chemicals</dc:title>
  <dc:creator>josephine murphy</dc:creator>
  <cp:lastModifiedBy>Linda Hunt</cp:lastModifiedBy>
  <cp:revision>9</cp:revision>
  <dcterms:created xsi:type="dcterms:W3CDTF">2024-05-27T19:37:41Z</dcterms:created>
  <dcterms:modified xsi:type="dcterms:W3CDTF">2024-06-11T19:33:41Z</dcterms:modified>
</cp:coreProperties>
</file>