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6" autoAdjust="0"/>
  </p:normalViewPr>
  <p:slideViewPr>
    <p:cSldViewPr snapToGrid="0" snapToObjects="1" showGuides="1">
      <p:cViewPr>
        <p:scale>
          <a:sx n="114" d="100"/>
          <a:sy n="114" d="100"/>
        </p:scale>
        <p:origin x="-280" y="-128"/>
      </p:cViewPr>
      <p:guideLst>
        <p:guide orient="horz" pos="28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2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9AA5-B64F-AE44-A907-A2D234A923B4}" type="datetimeFigureOut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70D83-9542-1742-96F0-8D16A4D6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(MSFT)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62" y="2219710"/>
            <a:ext cx="4488088" cy="1611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70" y="1696135"/>
            <a:ext cx="4123530" cy="4738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03" y="4576763"/>
            <a:ext cx="4488088" cy="1021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62" y="470745"/>
            <a:ext cx="16637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3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97" y="2826300"/>
            <a:ext cx="7231921" cy="403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97" y="0"/>
            <a:ext cx="7167240" cy="26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8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1216"/>
            <a:ext cx="8229599" cy="1856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79" y="2372798"/>
            <a:ext cx="8146442" cy="41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61940"/>
            <a:ext cx="88138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7" y="86515"/>
            <a:ext cx="7219387" cy="2683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57" y="2927125"/>
            <a:ext cx="7041130" cy="38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4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7" y="55480"/>
            <a:ext cx="8763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5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Microsoft (MSFT)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 Hughes</dc:creator>
  <cp:lastModifiedBy>Ty Hughes</cp:lastModifiedBy>
  <cp:revision>12</cp:revision>
  <dcterms:created xsi:type="dcterms:W3CDTF">2012-06-15T02:39:12Z</dcterms:created>
  <dcterms:modified xsi:type="dcterms:W3CDTF">2012-06-19T02:23:25Z</dcterms:modified>
</cp:coreProperties>
</file>