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9" r:id="rId3"/>
    <p:sldId id="331" r:id="rId4"/>
    <p:sldId id="311" r:id="rId5"/>
    <p:sldId id="291" r:id="rId6"/>
    <p:sldId id="316" r:id="rId7"/>
    <p:sldId id="313" r:id="rId8"/>
    <p:sldId id="314" r:id="rId9"/>
    <p:sldId id="321" r:id="rId10"/>
    <p:sldId id="299" r:id="rId11"/>
    <p:sldId id="329" r:id="rId12"/>
    <p:sldId id="330" r:id="rId13"/>
    <p:sldId id="293" r:id="rId14"/>
    <p:sldId id="294" r:id="rId15"/>
    <p:sldId id="325" r:id="rId16"/>
    <p:sldId id="326" r:id="rId17"/>
    <p:sldId id="295" r:id="rId18"/>
    <p:sldId id="296" r:id="rId19"/>
    <p:sldId id="328"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60"/>
  </p:normalViewPr>
  <p:slideViewPr>
    <p:cSldViewPr snapToGrid="0">
      <p:cViewPr varScale="1">
        <p:scale>
          <a:sx n="93" d="100"/>
          <a:sy n="93" d="100"/>
        </p:scale>
        <p:origin x="65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bert Nixon" userId="7ab087bf-fca8-48b2-85b7-7352e72f52c4" providerId="ADAL" clId="{9D192CF0-85AB-4C06-B06E-C46B7A89F214}"/>
    <pc:docChg chg="undo custSel mod addSld delSld modSld sldOrd modNotesMaster">
      <pc:chgData name="Wilbert Nixon" userId="7ab087bf-fca8-48b2-85b7-7352e72f52c4" providerId="ADAL" clId="{9D192CF0-85AB-4C06-B06E-C46B7A89F214}" dt="2019-02-09T18:45:06.672" v="5450" actId="2696"/>
      <pc:docMkLst>
        <pc:docMk/>
      </pc:docMkLst>
      <pc:sldChg chg="addSp delSp modSp delDesignElem">
        <pc:chgData name="Wilbert Nixon" userId="7ab087bf-fca8-48b2-85b7-7352e72f52c4" providerId="ADAL" clId="{9D192CF0-85AB-4C06-B06E-C46B7A89F214}" dt="2019-02-09T18:34:11.301" v="5444"/>
        <pc:sldMkLst>
          <pc:docMk/>
          <pc:sldMk cId="3370284837" sldId="256"/>
        </pc:sldMkLst>
        <pc:spChg chg="mod">
          <ac:chgData name="Wilbert Nixon" userId="7ab087bf-fca8-48b2-85b7-7352e72f52c4" providerId="ADAL" clId="{9D192CF0-85AB-4C06-B06E-C46B7A89F214}" dt="2019-02-09T18:34:11.301" v="5444"/>
          <ac:spMkLst>
            <pc:docMk/>
            <pc:sldMk cId="3370284837" sldId="256"/>
            <ac:spMk id="2" creationId="{BEBCCD87-F709-47ED-A89B-39FF49FA0D62}"/>
          </ac:spMkLst>
        </pc:spChg>
        <pc:spChg chg="add del">
          <ac:chgData name="Wilbert Nixon" userId="7ab087bf-fca8-48b2-85b7-7352e72f52c4" providerId="ADAL" clId="{9D192CF0-85AB-4C06-B06E-C46B7A89F214}" dt="2019-02-09T18:34:11.301" v="5444"/>
          <ac:spMkLst>
            <pc:docMk/>
            <pc:sldMk cId="3370284837" sldId="256"/>
            <ac:spMk id="9" creationId="{029DE7B6-DC7C-4BA1-B406-EDDA0C0A31C4}"/>
          </ac:spMkLst>
        </pc:spChg>
      </pc:sldChg>
      <pc:sldChg chg="addSp delSp modSp mod ord setBg delDesignElem">
        <pc:chgData name="Wilbert Nixon" userId="7ab087bf-fca8-48b2-85b7-7352e72f52c4" providerId="ADAL" clId="{9D192CF0-85AB-4C06-B06E-C46B7A89F214}" dt="2019-02-09T18:34:11.301" v="5444"/>
        <pc:sldMkLst>
          <pc:docMk/>
          <pc:sldMk cId="1184365779" sldId="257"/>
        </pc:sldMkLst>
        <pc:spChg chg="mod">
          <ac:chgData name="Wilbert Nixon" userId="7ab087bf-fca8-48b2-85b7-7352e72f52c4" providerId="ADAL" clId="{9D192CF0-85AB-4C06-B06E-C46B7A89F214}" dt="2019-02-08T13:25:59.894" v="79" actId="6549"/>
          <ac:spMkLst>
            <pc:docMk/>
            <pc:sldMk cId="1184365779" sldId="257"/>
            <ac:spMk id="2" creationId="{A9F92888-EB16-4382-AEA5-A1129C59B67E}"/>
          </ac:spMkLst>
        </pc:spChg>
        <pc:spChg chg="add mod">
          <ac:chgData name="Wilbert Nixon" userId="7ab087bf-fca8-48b2-85b7-7352e72f52c4" providerId="ADAL" clId="{9D192CF0-85AB-4C06-B06E-C46B7A89F214}" dt="2019-02-09T17:27:02.817" v="3876" actId="20577"/>
          <ac:spMkLst>
            <pc:docMk/>
            <pc:sldMk cId="1184365779" sldId="257"/>
            <ac:spMk id="3" creationId="{029DABBF-B80F-497D-9FE4-F1CA19C662DF}"/>
          </ac:spMkLst>
        </pc:spChg>
        <pc:spChg chg="del">
          <ac:chgData name="Wilbert Nixon" userId="7ab087bf-fca8-48b2-85b7-7352e72f52c4" providerId="ADAL" clId="{9D192CF0-85AB-4C06-B06E-C46B7A89F214}" dt="2019-02-08T13:19:19.344" v="0" actId="931"/>
          <ac:spMkLst>
            <pc:docMk/>
            <pc:sldMk cId="1184365779" sldId="257"/>
            <ac:spMk id="3" creationId="{862ACD5E-AC0E-4942-B97C-38911FE25693}"/>
          </ac:spMkLst>
        </pc:spChg>
        <pc:spChg chg="add del">
          <ac:chgData name="Wilbert Nixon" userId="7ab087bf-fca8-48b2-85b7-7352e72f52c4" providerId="ADAL" clId="{9D192CF0-85AB-4C06-B06E-C46B7A89F214}" dt="2019-02-09T18:34:11.301" v="5444"/>
          <ac:spMkLst>
            <pc:docMk/>
            <pc:sldMk cId="1184365779" sldId="257"/>
            <ac:spMk id="10" creationId="{6753252F-4873-4F63-801D-CC719279A7D5}"/>
          </ac:spMkLst>
        </pc:spChg>
        <pc:spChg chg="add del">
          <ac:chgData name="Wilbert Nixon" userId="7ab087bf-fca8-48b2-85b7-7352e72f52c4" providerId="ADAL" clId="{9D192CF0-85AB-4C06-B06E-C46B7A89F214}" dt="2019-02-09T18:34:11.301" v="5444"/>
          <ac:spMkLst>
            <pc:docMk/>
            <pc:sldMk cId="1184365779" sldId="257"/>
            <ac:spMk id="12" creationId="{047C8CCB-F95D-4249-92DD-651249D3535A}"/>
          </ac:spMkLst>
        </pc:spChg>
        <pc:picChg chg="add mod">
          <ac:chgData name="Wilbert Nixon" userId="7ab087bf-fca8-48b2-85b7-7352e72f52c4" providerId="ADAL" clId="{9D192CF0-85AB-4C06-B06E-C46B7A89F214}" dt="2019-02-09T17:25:19.715" v="3847" actId="1076"/>
          <ac:picMkLst>
            <pc:docMk/>
            <pc:sldMk cId="1184365779" sldId="257"/>
            <ac:picMk id="5" creationId="{6B5B5A8D-DCE5-4513-B9F3-5B7C25AE40CC}"/>
          </ac:picMkLst>
        </pc:picChg>
      </pc:sldChg>
      <pc:sldChg chg="addSp delSp modSp add mod ord setBg delDesignElem">
        <pc:chgData name="Wilbert Nixon" userId="7ab087bf-fca8-48b2-85b7-7352e72f52c4" providerId="ADAL" clId="{9D192CF0-85AB-4C06-B06E-C46B7A89F214}" dt="2019-02-09T18:34:11.301" v="5444"/>
        <pc:sldMkLst>
          <pc:docMk/>
          <pc:sldMk cId="2201069605" sldId="258"/>
        </pc:sldMkLst>
        <pc:spChg chg="mod">
          <ac:chgData name="Wilbert Nixon" userId="7ab087bf-fca8-48b2-85b7-7352e72f52c4" providerId="ADAL" clId="{9D192CF0-85AB-4C06-B06E-C46B7A89F214}" dt="2019-02-09T18:34:11.301" v="5444"/>
          <ac:spMkLst>
            <pc:docMk/>
            <pc:sldMk cId="2201069605" sldId="258"/>
            <ac:spMk id="2" creationId="{19AA84C1-3FCA-4F83-9EEA-EBCDCC7A368F}"/>
          </ac:spMkLst>
        </pc:spChg>
        <pc:spChg chg="del">
          <ac:chgData name="Wilbert Nixon" userId="7ab087bf-fca8-48b2-85b7-7352e72f52c4" providerId="ADAL" clId="{9D192CF0-85AB-4C06-B06E-C46B7A89F214}" dt="2019-02-08T13:22:33.830" v="16" actId="931"/>
          <ac:spMkLst>
            <pc:docMk/>
            <pc:sldMk cId="2201069605" sldId="258"/>
            <ac:spMk id="3" creationId="{5C6A15EE-5909-4B6D-BA2F-A46FBED01E25}"/>
          </ac:spMkLst>
        </pc:spChg>
        <pc:spChg chg="add del">
          <ac:chgData name="Wilbert Nixon" userId="7ab087bf-fca8-48b2-85b7-7352e72f52c4" providerId="ADAL" clId="{9D192CF0-85AB-4C06-B06E-C46B7A89F214}" dt="2019-02-09T18:34:11.301" v="5444"/>
          <ac:spMkLst>
            <pc:docMk/>
            <pc:sldMk cId="2201069605" sldId="258"/>
            <ac:spMk id="10" creationId="{6753252F-4873-4F63-801D-CC719279A7D5}"/>
          </ac:spMkLst>
        </pc:spChg>
        <pc:spChg chg="add del">
          <ac:chgData name="Wilbert Nixon" userId="7ab087bf-fca8-48b2-85b7-7352e72f52c4" providerId="ADAL" clId="{9D192CF0-85AB-4C06-B06E-C46B7A89F214}" dt="2019-02-09T18:34:11.301" v="5444"/>
          <ac:spMkLst>
            <pc:docMk/>
            <pc:sldMk cId="2201069605" sldId="258"/>
            <ac:spMk id="12" creationId="{047C8CCB-F95D-4249-92DD-651249D3535A}"/>
          </ac:spMkLst>
        </pc:spChg>
        <pc:picChg chg="add mod">
          <ac:chgData name="Wilbert Nixon" userId="7ab087bf-fca8-48b2-85b7-7352e72f52c4" providerId="ADAL" clId="{9D192CF0-85AB-4C06-B06E-C46B7A89F214}" dt="2019-02-08T13:22:50.017" v="17" actId="26606"/>
          <ac:picMkLst>
            <pc:docMk/>
            <pc:sldMk cId="2201069605" sldId="258"/>
            <ac:picMk id="5" creationId="{31676A01-9064-41B9-BF88-1E9FF976C559}"/>
          </ac:picMkLst>
        </pc:picChg>
      </pc:sldChg>
      <pc:sldChg chg="addSp delSp modSp add ord">
        <pc:chgData name="Wilbert Nixon" userId="7ab087bf-fca8-48b2-85b7-7352e72f52c4" providerId="ADAL" clId="{9D192CF0-85AB-4C06-B06E-C46B7A89F214}" dt="2019-02-08T18:31:52.824" v="145" actId="13926"/>
        <pc:sldMkLst>
          <pc:docMk/>
          <pc:sldMk cId="3946374701" sldId="259"/>
        </pc:sldMkLst>
        <pc:spChg chg="mod">
          <ac:chgData name="Wilbert Nixon" userId="7ab087bf-fca8-48b2-85b7-7352e72f52c4" providerId="ADAL" clId="{9D192CF0-85AB-4C06-B06E-C46B7A89F214}" dt="2019-02-08T18:31:52.824" v="145" actId="13926"/>
          <ac:spMkLst>
            <pc:docMk/>
            <pc:sldMk cId="3946374701" sldId="259"/>
            <ac:spMk id="2" creationId="{17357AF5-DC30-449D-A283-40231D68C452}"/>
          </ac:spMkLst>
        </pc:spChg>
        <pc:spChg chg="del">
          <ac:chgData name="Wilbert Nixon" userId="7ab087bf-fca8-48b2-85b7-7352e72f52c4" providerId="ADAL" clId="{9D192CF0-85AB-4C06-B06E-C46B7A89F214}" dt="2019-02-08T13:28:27.914" v="81" actId="931"/>
          <ac:spMkLst>
            <pc:docMk/>
            <pc:sldMk cId="3946374701" sldId="259"/>
            <ac:spMk id="3" creationId="{1DEFEBBC-1A3D-4B7D-9FDC-1BC55F4BA0E4}"/>
          </ac:spMkLst>
        </pc:spChg>
        <pc:picChg chg="add mod">
          <ac:chgData name="Wilbert Nixon" userId="7ab087bf-fca8-48b2-85b7-7352e72f52c4" providerId="ADAL" clId="{9D192CF0-85AB-4C06-B06E-C46B7A89F214}" dt="2019-02-08T13:28:27.914" v="81" actId="931"/>
          <ac:picMkLst>
            <pc:docMk/>
            <pc:sldMk cId="3946374701" sldId="259"/>
            <ac:picMk id="5" creationId="{30C1A7B0-E588-4A78-81EB-125E65C741BE}"/>
          </ac:picMkLst>
        </pc:picChg>
      </pc:sldChg>
      <pc:sldChg chg="addSp delSp modSp add del mod ord setBg">
        <pc:chgData name="Wilbert Nixon" userId="7ab087bf-fca8-48b2-85b7-7352e72f52c4" providerId="ADAL" clId="{9D192CF0-85AB-4C06-B06E-C46B7A89F214}" dt="2019-02-09T18:32:15.355" v="5429" actId="2696"/>
        <pc:sldMkLst>
          <pc:docMk/>
          <pc:sldMk cId="2272012878" sldId="260"/>
        </pc:sldMkLst>
        <pc:spChg chg="mod">
          <ac:chgData name="Wilbert Nixon" userId="7ab087bf-fca8-48b2-85b7-7352e72f52c4" providerId="ADAL" clId="{9D192CF0-85AB-4C06-B06E-C46B7A89F214}" dt="2019-02-08T18:44:00.172" v="232" actId="26606"/>
          <ac:spMkLst>
            <pc:docMk/>
            <pc:sldMk cId="2272012878" sldId="260"/>
            <ac:spMk id="2" creationId="{8D0FAB77-5F2D-443C-9E53-1440E43B95B5}"/>
          </ac:spMkLst>
        </pc:spChg>
        <pc:spChg chg="del">
          <ac:chgData name="Wilbert Nixon" userId="7ab087bf-fca8-48b2-85b7-7352e72f52c4" providerId="ADAL" clId="{9D192CF0-85AB-4C06-B06E-C46B7A89F214}" dt="2019-02-08T18:41:54.584" v="223" actId="931"/>
          <ac:spMkLst>
            <pc:docMk/>
            <pc:sldMk cId="2272012878" sldId="260"/>
            <ac:spMk id="3" creationId="{6F8076B8-8DD8-4F29-9E9B-8FE8514196D9}"/>
          </ac:spMkLst>
        </pc:spChg>
        <pc:spChg chg="add del">
          <ac:chgData name="Wilbert Nixon" userId="7ab087bf-fca8-48b2-85b7-7352e72f52c4" providerId="ADAL" clId="{9D192CF0-85AB-4C06-B06E-C46B7A89F214}" dt="2019-02-08T18:43:07.702" v="228" actId="26606"/>
          <ac:spMkLst>
            <pc:docMk/>
            <pc:sldMk cId="2272012878" sldId="260"/>
            <ac:spMk id="10" creationId="{B0BDD275-E79C-4B6F-9875-E474D59DC552}"/>
          </ac:spMkLst>
        </pc:spChg>
        <pc:spChg chg="add del">
          <ac:chgData name="Wilbert Nixon" userId="7ab087bf-fca8-48b2-85b7-7352e72f52c4" providerId="ADAL" clId="{9D192CF0-85AB-4C06-B06E-C46B7A89F214}" dt="2019-02-08T18:43:07.702" v="228" actId="26606"/>
          <ac:spMkLst>
            <pc:docMk/>
            <pc:sldMk cId="2272012878" sldId="260"/>
            <ac:spMk id="12" creationId="{FFE24BB0-6C00-4CD0-B19A-F41513025703}"/>
          </ac:spMkLst>
        </pc:spChg>
        <pc:spChg chg="add del">
          <ac:chgData name="Wilbert Nixon" userId="7ab087bf-fca8-48b2-85b7-7352e72f52c4" providerId="ADAL" clId="{9D192CF0-85AB-4C06-B06E-C46B7A89F214}" dt="2019-02-08T18:43:07.702" v="228" actId="26606"/>
          <ac:spMkLst>
            <pc:docMk/>
            <pc:sldMk cId="2272012878" sldId="260"/>
            <ac:spMk id="14" creationId="{045D7A58-411F-4E92-A78E-A6FEB18900BF}"/>
          </ac:spMkLst>
        </pc:spChg>
        <pc:spChg chg="add del">
          <ac:chgData name="Wilbert Nixon" userId="7ab087bf-fca8-48b2-85b7-7352e72f52c4" providerId="ADAL" clId="{9D192CF0-85AB-4C06-B06E-C46B7A89F214}" dt="2019-02-08T18:44:00.172" v="232" actId="26606"/>
          <ac:spMkLst>
            <pc:docMk/>
            <pc:sldMk cId="2272012878" sldId="260"/>
            <ac:spMk id="19" creationId="{B0BDD275-E79C-4B6F-9875-E474D59DC552}"/>
          </ac:spMkLst>
        </pc:spChg>
        <pc:spChg chg="add del">
          <ac:chgData name="Wilbert Nixon" userId="7ab087bf-fca8-48b2-85b7-7352e72f52c4" providerId="ADAL" clId="{9D192CF0-85AB-4C06-B06E-C46B7A89F214}" dt="2019-02-08T18:44:00.172" v="232" actId="26606"/>
          <ac:spMkLst>
            <pc:docMk/>
            <pc:sldMk cId="2272012878" sldId="260"/>
            <ac:spMk id="21" creationId="{FFE24BB0-6C00-4CD0-B19A-F41513025703}"/>
          </ac:spMkLst>
        </pc:spChg>
        <pc:spChg chg="add del">
          <ac:chgData name="Wilbert Nixon" userId="7ab087bf-fca8-48b2-85b7-7352e72f52c4" providerId="ADAL" clId="{9D192CF0-85AB-4C06-B06E-C46B7A89F214}" dt="2019-02-08T18:44:00.172" v="232" actId="26606"/>
          <ac:spMkLst>
            <pc:docMk/>
            <pc:sldMk cId="2272012878" sldId="260"/>
            <ac:spMk id="23" creationId="{045D7A58-411F-4E92-A78E-A6FEB18900BF}"/>
          </ac:spMkLst>
        </pc:spChg>
        <pc:spChg chg="add del">
          <ac:chgData name="Wilbert Nixon" userId="7ab087bf-fca8-48b2-85b7-7352e72f52c4" providerId="ADAL" clId="{9D192CF0-85AB-4C06-B06E-C46B7A89F214}" dt="2019-02-08T18:44:00.139" v="231" actId="26606"/>
          <ac:spMkLst>
            <pc:docMk/>
            <pc:sldMk cId="2272012878" sldId="260"/>
            <ac:spMk id="28" creationId="{240C1B64-C3C7-4CA5-BB42-CB75346C4C86}"/>
          </ac:spMkLst>
        </pc:spChg>
        <pc:spChg chg="add del">
          <ac:chgData name="Wilbert Nixon" userId="7ab087bf-fca8-48b2-85b7-7352e72f52c4" providerId="ADAL" clId="{9D192CF0-85AB-4C06-B06E-C46B7A89F214}" dt="2019-02-08T18:44:00.139" v="231" actId="26606"/>
          <ac:spMkLst>
            <pc:docMk/>
            <pc:sldMk cId="2272012878" sldId="260"/>
            <ac:spMk id="31" creationId="{A0BF428C-DA8B-4D99-9930-18F7F91D873D}"/>
          </ac:spMkLst>
        </pc:spChg>
        <pc:spChg chg="add del">
          <ac:chgData name="Wilbert Nixon" userId="7ab087bf-fca8-48b2-85b7-7352e72f52c4" providerId="ADAL" clId="{9D192CF0-85AB-4C06-B06E-C46B7A89F214}" dt="2019-02-08T18:44:00.139" v="231" actId="26606"/>
          <ac:spMkLst>
            <pc:docMk/>
            <pc:sldMk cId="2272012878" sldId="260"/>
            <ac:spMk id="33" creationId="{A03E2379-8871-408A-95CE-7AAE8FA53AE5}"/>
          </ac:spMkLst>
        </pc:spChg>
        <pc:spChg chg="add">
          <ac:chgData name="Wilbert Nixon" userId="7ab087bf-fca8-48b2-85b7-7352e72f52c4" providerId="ADAL" clId="{9D192CF0-85AB-4C06-B06E-C46B7A89F214}" dt="2019-02-08T18:44:00.172" v="232" actId="26606"/>
          <ac:spMkLst>
            <pc:docMk/>
            <pc:sldMk cId="2272012878" sldId="260"/>
            <ac:spMk id="35" creationId="{71318B55-C583-42E5-ABA1-BE8CC332ED0A}"/>
          </ac:spMkLst>
        </pc:spChg>
        <pc:spChg chg="add">
          <ac:chgData name="Wilbert Nixon" userId="7ab087bf-fca8-48b2-85b7-7352e72f52c4" providerId="ADAL" clId="{9D192CF0-85AB-4C06-B06E-C46B7A89F214}" dt="2019-02-08T18:44:00.172" v="232" actId="26606"/>
          <ac:spMkLst>
            <pc:docMk/>
            <pc:sldMk cId="2272012878" sldId="260"/>
            <ac:spMk id="36" creationId="{AC50E016-C8B7-45EE-8300-F18B719F589D}"/>
          </ac:spMkLst>
        </pc:spChg>
        <pc:spChg chg="add del">
          <ac:chgData name="Wilbert Nixon" userId="7ab087bf-fca8-48b2-85b7-7352e72f52c4" providerId="ADAL" clId="{9D192CF0-85AB-4C06-B06E-C46B7A89F214}" dt="2019-02-08T18:44:10.064" v="233" actId="931"/>
          <ac:spMkLst>
            <pc:docMk/>
            <pc:sldMk cId="2272012878" sldId="260"/>
            <ac:spMk id="39" creationId="{967C687E-296D-4AAE-B3A3-62EFACA0FE2B}"/>
          </ac:spMkLst>
        </pc:spChg>
        <pc:picChg chg="add del mod">
          <ac:chgData name="Wilbert Nixon" userId="7ab087bf-fca8-48b2-85b7-7352e72f52c4" providerId="ADAL" clId="{9D192CF0-85AB-4C06-B06E-C46B7A89F214}" dt="2019-02-08T18:44:00.172" v="232" actId="26606"/>
          <ac:picMkLst>
            <pc:docMk/>
            <pc:sldMk cId="2272012878" sldId="260"/>
            <ac:picMk id="5" creationId="{BCB6E7E2-2EB8-44A3-A6F5-FDA5E0F22EBF}"/>
          </ac:picMkLst>
        </pc:picChg>
        <pc:picChg chg="add del mod">
          <ac:chgData name="Wilbert Nixon" userId="7ab087bf-fca8-48b2-85b7-7352e72f52c4" providerId="ADAL" clId="{9D192CF0-85AB-4C06-B06E-C46B7A89F214}" dt="2019-02-09T18:28:24.118" v="5411"/>
          <ac:picMkLst>
            <pc:docMk/>
            <pc:sldMk cId="2272012878" sldId="260"/>
            <ac:picMk id="7" creationId="{8B5EF363-C363-4F9C-8672-7DD44B3538D6}"/>
          </ac:picMkLst>
        </pc:picChg>
        <pc:picChg chg="add mod">
          <ac:chgData name="Wilbert Nixon" userId="7ab087bf-fca8-48b2-85b7-7352e72f52c4" providerId="ADAL" clId="{9D192CF0-85AB-4C06-B06E-C46B7A89F214}" dt="2019-02-09T18:29:42.888" v="5416" actId="1076"/>
          <ac:picMkLst>
            <pc:docMk/>
            <pc:sldMk cId="2272012878" sldId="260"/>
            <ac:picMk id="9" creationId="{E6BAF7DF-12C9-47FE-A530-96933A6BEF64}"/>
          </ac:picMkLst>
        </pc:picChg>
        <pc:picChg chg="add del">
          <ac:chgData name="Wilbert Nixon" userId="7ab087bf-fca8-48b2-85b7-7352e72f52c4" providerId="ADAL" clId="{9D192CF0-85AB-4C06-B06E-C46B7A89F214}" dt="2019-02-08T18:44:00.139" v="231" actId="26606"/>
          <ac:picMkLst>
            <pc:docMk/>
            <pc:sldMk cId="2272012878" sldId="260"/>
            <ac:picMk id="26" creationId="{BCB6E7E2-2EB8-44A3-A6F5-FDA5E0F22EBF}"/>
          </ac:picMkLst>
        </pc:picChg>
        <pc:picChg chg="add">
          <ac:chgData name="Wilbert Nixon" userId="7ab087bf-fca8-48b2-85b7-7352e72f52c4" providerId="ADAL" clId="{9D192CF0-85AB-4C06-B06E-C46B7A89F214}" dt="2019-02-08T18:44:00.172" v="232" actId="26606"/>
          <ac:picMkLst>
            <pc:docMk/>
            <pc:sldMk cId="2272012878" sldId="260"/>
            <ac:picMk id="37" creationId="{5E6099C8-1DCF-4242-AD8B-28BF4D687A6A}"/>
          </ac:picMkLst>
        </pc:picChg>
        <pc:picChg chg="add del mod">
          <ac:chgData name="Wilbert Nixon" userId="7ab087bf-fca8-48b2-85b7-7352e72f52c4" providerId="ADAL" clId="{9D192CF0-85AB-4C06-B06E-C46B7A89F214}" dt="2019-02-09T18:30:11.781" v="5419"/>
          <ac:picMkLst>
            <pc:docMk/>
            <pc:sldMk cId="2272012878" sldId="260"/>
            <ac:picMk id="38" creationId="{BCB6E7E2-2EB8-44A3-A6F5-FDA5E0F22EBF}"/>
          </ac:picMkLst>
        </pc:picChg>
      </pc:sldChg>
      <pc:sldChg chg="modSp add ord">
        <pc:chgData name="Wilbert Nixon" userId="7ab087bf-fca8-48b2-85b7-7352e72f52c4" providerId="ADAL" clId="{9D192CF0-85AB-4C06-B06E-C46B7A89F214}" dt="2019-02-09T18:34:11.301" v="5444"/>
        <pc:sldMkLst>
          <pc:docMk/>
          <pc:sldMk cId="3035158331" sldId="261"/>
        </pc:sldMkLst>
        <pc:spChg chg="mod">
          <ac:chgData name="Wilbert Nixon" userId="7ab087bf-fca8-48b2-85b7-7352e72f52c4" providerId="ADAL" clId="{9D192CF0-85AB-4C06-B06E-C46B7A89F214}" dt="2019-02-09T16:49:46.244" v="2375" actId="20577"/>
          <ac:spMkLst>
            <pc:docMk/>
            <pc:sldMk cId="3035158331" sldId="261"/>
            <ac:spMk id="2" creationId="{69AF6A7E-64DD-4E1E-8A43-02E84106C67E}"/>
          </ac:spMkLst>
        </pc:spChg>
        <pc:spChg chg="mod">
          <ac:chgData name="Wilbert Nixon" userId="7ab087bf-fca8-48b2-85b7-7352e72f52c4" providerId="ADAL" clId="{9D192CF0-85AB-4C06-B06E-C46B7A89F214}" dt="2019-02-09T18:34:11.301" v="5444"/>
          <ac:spMkLst>
            <pc:docMk/>
            <pc:sldMk cId="3035158331" sldId="261"/>
            <ac:spMk id="3" creationId="{1F134180-1798-41FB-9573-A986641AB159}"/>
          </ac:spMkLst>
        </pc:spChg>
      </pc:sldChg>
      <pc:sldChg chg="modSp add ord modNotes">
        <pc:chgData name="Wilbert Nixon" userId="7ab087bf-fca8-48b2-85b7-7352e72f52c4" providerId="ADAL" clId="{9D192CF0-85AB-4C06-B06E-C46B7A89F214}" dt="2019-02-08T23:24:56.769" v="2344"/>
        <pc:sldMkLst>
          <pc:docMk/>
          <pc:sldMk cId="844423390" sldId="279"/>
        </pc:sldMkLst>
        <pc:spChg chg="mod">
          <ac:chgData name="Wilbert Nixon" userId="7ab087bf-fca8-48b2-85b7-7352e72f52c4" providerId="ADAL" clId="{9D192CF0-85AB-4C06-B06E-C46B7A89F214}" dt="2019-02-08T18:48:44.842" v="334" actId="115"/>
          <ac:spMkLst>
            <pc:docMk/>
            <pc:sldMk cId="844423390" sldId="279"/>
            <ac:spMk id="2" creationId="{00000000-0000-0000-0000-000000000000}"/>
          </ac:spMkLst>
        </pc:spChg>
      </pc:sldChg>
      <pc:sldChg chg="addSp delSp modSp add ord">
        <pc:chgData name="Wilbert Nixon" userId="7ab087bf-fca8-48b2-85b7-7352e72f52c4" providerId="ADAL" clId="{9D192CF0-85AB-4C06-B06E-C46B7A89F214}" dt="2019-02-09T18:34:11.301" v="5444"/>
        <pc:sldMkLst>
          <pc:docMk/>
          <pc:sldMk cId="1126996812" sldId="280"/>
        </pc:sldMkLst>
        <pc:spChg chg="del">
          <ac:chgData name="Wilbert Nixon" userId="7ab087bf-fca8-48b2-85b7-7352e72f52c4" providerId="ADAL" clId="{9D192CF0-85AB-4C06-B06E-C46B7A89F214}" dt="2019-02-08T18:55:29.095" v="362"/>
          <ac:spMkLst>
            <pc:docMk/>
            <pc:sldMk cId="1126996812" sldId="280"/>
            <ac:spMk id="2" creationId="{1FB44B2A-CCE8-430D-8A41-F5E7A2549E13}"/>
          </ac:spMkLst>
        </pc:spChg>
        <pc:spChg chg="mod">
          <ac:chgData name="Wilbert Nixon" userId="7ab087bf-fca8-48b2-85b7-7352e72f52c4" providerId="ADAL" clId="{9D192CF0-85AB-4C06-B06E-C46B7A89F214}" dt="2019-02-09T18:34:11.301" v="5444"/>
          <ac:spMkLst>
            <pc:docMk/>
            <pc:sldMk cId="1126996812" sldId="280"/>
            <ac:spMk id="3" creationId="{EA150146-0D14-4829-8ECE-AE86D0770798}"/>
          </ac:spMkLst>
        </pc:spChg>
        <pc:spChg chg="add mod">
          <ac:chgData name="Wilbert Nixon" userId="7ab087bf-fca8-48b2-85b7-7352e72f52c4" providerId="ADAL" clId="{9D192CF0-85AB-4C06-B06E-C46B7A89F214}" dt="2019-02-08T23:23:45.100" v="2337" actId="27636"/>
          <ac:spMkLst>
            <pc:docMk/>
            <pc:sldMk cId="1126996812" sldId="280"/>
            <ac:spMk id="4" creationId="{AFAC25CE-B82D-4E8B-BA50-B543E54BC9F4}"/>
          </ac:spMkLst>
        </pc:spChg>
      </pc:sldChg>
      <pc:sldChg chg="addSp modSp add modNotes">
        <pc:chgData name="Wilbert Nixon" userId="7ab087bf-fca8-48b2-85b7-7352e72f52c4" providerId="ADAL" clId="{9D192CF0-85AB-4C06-B06E-C46B7A89F214}" dt="2019-02-08T23:24:56.769" v="2344"/>
        <pc:sldMkLst>
          <pc:docMk/>
          <pc:sldMk cId="2372090207" sldId="281"/>
        </pc:sldMkLst>
        <pc:spChg chg="add mod">
          <ac:chgData name="Wilbert Nixon" userId="7ab087bf-fca8-48b2-85b7-7352e72f52c4" providerId="ADAL" clId="{9D192CF0-85AB-4C06-B06E-C46B7A89F214}" dt="2019-02-08T18:53:57.151" v="359" actId="1076"/>
          <ac:spMkLst>
            <pc:docMk/>
            <pc:sldMk cId="2372090207" sldId="281"/>
            <ac:spMk id="2" creationId="{DF038260-63CF-4FE9-AC2C-29E320E1E05F}"/>
          </ac:spMkLst>
        </pc:spChg>
        <pc:picChg chg="mod">
          <ac:chgData name="Wilbert Nixon" userId="7ab087bf-fca8-48b2-85b7-7352e72f52c4" providerId="ADAL" clId="{9D192CF0-85AB-4C06-B06E-C46B7A89F214}" dt="2019-02-08T18:54:08.213" v="360" actId="1076"/>
          <ac:picMkLst>
            <pc:docMk/>
            <pc:sldMk cId="2372090207" sldId="281"/>
            <ac:picMk id="5" creationId="{00000000-0000-0000-0000-000000000000}"/>
          </ac:picMkLst>
        </pc:picChg>
      </pc:sldChg>
      <pc:sldChg chg="addSp delSp modSp add">
        <pc:chgData name="Wilbert Nixon" userId="7ab087bf-fca8-48b2-85b7-7352e72f52c4" providerId="ADAL" clId="{9D192CF0-85AB-4C06-B06E-C46B7A89F214}" dt="2019-02-09T17:19:25.220" v="3512" actId="14100"/>
        <pc:sldMkLst>
          <pc:docMk/>
          <pc:sldMk cId="1122536061" sldId="282"/>
        </pc:sldMkLst>
        <pc:spChg chg="del mod">
          <ac:chgData name="Wilbert Nixon" userId="7ab087bf-fca8-48b2-85b7-7352e72f52c4" providerId="ADAL" clId="{9D192CF0-85AB-4C06-B06E-C46B7A89F214}" dt="2019-02-08T18:58:58.372" v="508"/>
          <ac:spMkLst>
            <pc:docMk/>
            <pc:sldMk cId="1122536061" sldId="282"/>
            <ac:spMk id="2" creationId="{E44971B8-2EF5-4426-B54B-92979AC90E28}"/>
          </ac:spMkLst>
        </pc:spChg>
        <pc:spChg chg="del">
          <ac:chgData name="Wilbert Nixon" userId="7ab087bf-fca8-48b2-85b7-7352e72f52c4" providerId="ADAL" clId="{9D192CF0-85AB-4C06-B06E-C46B7A89F214}" dt="2019-02-08T19:00:07.094" v="520" actId="931"/>
          <ac:spMkLst>
            <pc:docMk/>
            <pc:sldMk cId="1122536061" sldId="282"/>
            <ac:spMk id="3" creationId="{3A6E2F5A-9ACB-4BFA-B5DA-C08C9F33D8AB}"/>
          </ac:spMkLst>
        </pc:spChg>
        <pc:spChg chg="add mod">
          <ac:chgData name="Wilbert Nixon" userId="7ab087bf-fca8-48b2-85b7-7352e72f52c4" providerId="ADAL" clId="{9D192CF0-85AB-4C06-B06E-C46B7A89F214}" dt="2019-02-08T23:23:45.113" v="2338" actId="27636"/>
          <ac:spMkLst>
            <pc:docMk/>
            <pc:sldMk cId="1122536061" sldId="282"/>
            <ac:spMk id="4" creationId="{A8F5D386-46E7-401F-920C-87338C3A83F3}"/>
          </ac:spMkLst>
        </pc:spChg>
        <pc:picChg chg="add mod">
          <ac:chgData name="Wilbert Nixon" userId="7ab087bf-fca8-48b2-85b7-7352e72f52c4" providerId="ADAL" clId="{9D192CF0-85AB-4C06-B06E-C46B7A89F214}" dt="2019-02-09T17:19:25.220" v="3512" actId="14100"/>
          <ac:picMkLst>
            <pc:docMk/>
            <pc:sldMk cId="1122536061" sldId="282"/>
            <ac:picMk id="6" creationId="{5A35CC15-036B-4E57-8AB5-B07E3C1945C0}"/>
          </ac:picMkLst>
        </pc:picChg>
      </pc:sldChg>
      <pc:sldChg chg="addSp delSp modSp add">
        <pc:chgData name="Wilbert Nixon" userId="7ab087bf-fca8-48b2-85b7-7352e72f52c4" providerId="ADAL" clId="{9D192CF0-85AB-4C06-B06E-C46B7A89F214}" dt="2019-02-08T19:05:54.721" v="654" actId="122"/>
        <pc:sldMkLst>
          <pc:docMk/>
          <pc:sldMk cId="1458443297" sldId="283"/>
        </pc:sldMkLst>
        <pc:spChg chg="mod">
          <ac:chgData name="Wilbert Nixon" userId="7ab087bf-fca8-48b2-85b7-7352e72f52c4" providerId="ADAL" clId="{9D192CF0-85AB-4C06-B06E-C46B7A89F214}" dt="2019-02-08T19:03:53.127" v="628" actId="20577"/>
          <ac:spMkLst>
            <pc:docMk/>
            <pc:sldMk cId="1458443297" sldId="283"/>
            <ac:spMk id="2" creationId="{8941605D-8E5D-4144-8176-B7CC0D931DC3}"/>
          </ac:spMkLst>
        </pc:spChg>
        <pc:spChg chg="del">
          <ac:chgData name="Wilbert Nixon" userId="7ab087bf-fca8-48b2-85b7-7352e72f52c4" providerId="ADAL" clId="{9D192CF0-85AB-4C06-B06E-C46B7A89F214}" dt="2019-02-08T19:04:22.853" v="629" actId="931"/>
          <ac:spMkLst>
            <pc:docMk/>
            <pc:sldMk cId="1458443297" sldId="283"/>
            <ac:spMk id="3" creationId="{543DD665-28EC-46A7-B3C6-65128A3BCD22}"/>
          </ac:spMkLst>
        </pc:spChg>
        <pc:spChg chg="add mod">
          <ac:chgData name="Wilbert Nixon" userId="7ab087bf-fca8-48b2-85b7-7352e72f52c4" providerId="ADAL" clId="{9D192CF0-85AB-4C06-B06E-C46B7A89F214}" dt="2019-02-08T19:05:54.721" v="654" actId="122"/>
          <ac:spMkLst>
            <pc:docMk/>
            <pc:sldMk cId="1458443297" sldId="283"/>
            <ac:spMk id="6" creationId="{11209B75-02A6-42CA-B38D-67FBFD9EAAEF}"/>
          </ac:spMkLst>
        </pc:spChg>
        <pc:picChg chg="add mod">
          <ac:chgData name="Wilbert Nixon" userId="7ab087bf-fca8-48b2-85b7-7352e72f52c4" providerId="ADAL" clId="{9D192CF0-85AB-4C06-B06E-C46B7A89F214}" dt="2019-02-08T19:04:56.028" v="630" actId="1076"/>
          <ac:picMkLst>
            <pc:docMk/>
            <pc:sldMk cId="1458443297" sldId="283"/>
            <ac:picMk id="5" creationId="{817A6B2E-54A9-4C6B-946B-E910798EEA0E}"/>
          </ac:picMkLst>
        </pc:picChg>
      </pc:sldChg>
      <pc:sldChg chg="addSp delSp modSp add">
        <pc:chgData name="Wilbert Nixon" userId="7ab087bf-fca8-48b2-85b7-7352e72f52c4" providerId="ADAL" clId="{9D192CF0-85AB-4C06-B06E-C46B7A89F214}" dt="2019-02-08T19:13:32.580" v="956" actId="20577"/>
        <pc:sldMkLst>
          <pc:docMk/>
          <pc:sldMk cId="1404453399" sldId="284"/>
        </pc:sldMkLst>
        <pc:spChg chg="mod">
          <ac:chgData name="Wilbert Nixon" userId="7ab087bf-fca8-48b2-85b7-7352e72f52c4" providerId="ADAL" clId="{9D192CF0-85AB-4C06-B06E-C46B7A89F214}" dt="2019-02-08T19:07:04.566" v="687" actId="20577"/>
          <ac:spMkLst>
            <pc:docMk/>
            <pc:sldMk cId="1404453399" sldId="284"/>
            <ac:spMk id="2" creationId="{D9B0BBF0-F78F-4F31-95F5-3E1235B3A81C}"/>
          </ac:spMkLst>
        </pc:spChg>
        <pc:spChg chg="del">
          <ac:chgData name="Wilbert Nixon" userId="7ab087bf-fca8-48b2-85b7-7352e72f52c4" providerId="ADAL" clId="{9D192CF0-85AB-4C06-B06E-C46B7A89F214}" dt="2019-02-08T19:07:19.162" v="688" actId="931"/>
          <ac:spMkLst>
            <pc:docMk/>
            <pc:sldMk cId="1404453399" sldId="284"/>
            <ac:spMk id="3" creationId="{5234E893-0A80-4CCF-8D6E-8A0F0BC75381}"/>
          </ac:spMkLst>
        </pc:spChg>
        <pc:spChg chg="add del mod">
          <ac:chgData name="Wilbert Nixon" userId="7ab087bf-fca8-48b2-85b7-7352e72f52c4" providerId="ADAL" clId="{9D192CF0-85AB-4C06-B06E-C46B7A89F214}" dt="2019-02-08T19:07:57.971" v="692"/>
          <ac:spMkLst>
            <pc:docMk/>
            <pc:sldMk cId="1404453399" sldId="284"/>
            <ac:spMk id="6" creationId="{6722C5CA-7948-41B9-A21E-289890F32D5C}"/>
          </ac:spMkLst>
        </pc:spChg>
        <pc:spChg chg="add mod">
          <ac:chgData name="Wilbert Nixon" userId="7ab087bf-fca8-48b2-85b7-7352e72f52c4" providerId="ADAL" clId="{9D192CF0-85AB-4C06-B06E-C46B7A89F214}" dt="2019-02-08T19:13:32.580" v="956" actId="20577"/>
          <ac:spMkLst>
            <pc:docMk/>
            <pc:sldMk cId="1404453399" sldId="284"/>
            <ac:spMk id="7" creationId="{DDBA95F5-853E-457A-AD34-FF98CD5754A8}"/>
          </ac:spMkLst>
        </pc:spChg>
        <pc:spChg chg="add mod">
          <ac:chgData name="Wilbert Nixon" userId="7ab087bf-fca8-48b2-85b7-7352e72f52c4" providerId="ADAL" clId="{9D192CF0-85AB-4C06-B06E-C46B7A89F214}" dt="2019-02-08T19:12:52.778" v="915" actId="20577"/>
          <ac:spMkLst>
            <pc:docMk/>
            <pc:sldMk cId="1404453399" sldId="284"/>
            <ac:spMk id="8" creationId="{B5FB2073-CEE9-4101-A0A8-A64E27799F20}"/>
          </ac:spMkLst>
        </pc:spChg>
        <pc:picChg chg="add mod">
          <ac:chgData name="Wilbert Nixon" userId="7ab087bf-fca8-48b2-85b7-7352e72f52c4" providerId="ADAL" clId="{9D192CF0-85AB-4C06-B06E-C46B7A89F214}" dt="2019-02-08T19:07:43.458" v="689" actId="1076"/>
          <ac:picMkLst>
            <pc:docMk/>
            <pc:sldMk cId="1404453399" sldId="284"/>
            <ac:picMk id="5" creationId="{C84FA0FB-87C0-4144-A3AA-459C649D108C}"/>
          </ac:picMkLst>
        </pc:picChg>
      </pc:sldChg>
      <pc:sldChg chg="addSp delSp modSp add">
        <pc:chgData name="Wilbert Nixon" userId="7ab087bf-fca8-48b2-85b7-7352e72f52c4" providerId="ADAL" clId="{9D192CF0-85AB-4C06-B06E-C46B7A89F214}" dt="2019-02-08T19:19:48.932" v="1145"/>
        <pc:sldMkLst>
          <pc:docMk/>
          <pc:sldMk cId="4119416893" sldId="285"/>
        </pc:sldMkLst>
        <pc:spChg chg="mod">
          <ac:chgData name="Wilbert Nixon" userId="7ab087bf-fca8-48b2-85b7-7352e72f52c4" providerId="ADAL" clId="{9D192CF0-85AB-4C06-B06E-C46B7A89F214}" dt="2019-02-08T19:17:04.045" v="1010" actId="27636"/>
          <ac:spMkLst>
            <pc:docMk/>
            <pc:sldMk cId="4119416893" sldId="285"/>
            <ac:spMk id="2" creationId="{1A1616D0-DDAF-4000-8AC9-7967FC788618}"/>
          </ac:spMkLst>
        </pc:spChg>
        <pc:spChg chg="del">
          <ac:chgData name="Wilbert Nixon" userId="7ab087bf-fca8-48b2-85b7-7352e72f52c4" providerId="ADAL" clId="{9D192CF0-85AB-4C06-B06E-C46B7A89F214}" dt="2019-02-08T19:14:19.270" v="957" actId="931"/>
          <ac:spMkLst>
            <pc:docMk/>
            <pc:sldMk cId="4119416893" sldId="285"/>
            <ac:spMk id="3" creationId="{91AC196C-A497-43C5-8798-0EC56F32440D}"/>
          </ac:spMkLst>
        </pc:spChg>
        <pc:spChg chg="add del mod">
          <ac:chgData name="Wilbert Nixon" userId="7ab087bf-fca8-48b2-85b7-7352e72f52c4" providerId="ADAL" clId="{9D192CF0-85AB-4C06-B06E-C46B7A89F214}" dt="2019-02-08T19:14:48.932" v="959" actId="931"/>
          <ac:spMkLst>
            <pc:docMk/>
            <pc:sldMk cId="4119416893" sldId="285"/>
            <ac:spMk id="6" creationId="{818DAF17-6A93-48F7-9FEE-5B0878FFDD2F}"/>
          </ac:spMkLst>
        </pc:spChg>
        <pc:spChg chg="add mod">
          <ac:chgData name="Wilbert Nixon" userId="7ab087bf-fca8-48b2-85b7-7352e72f52c4" providerId="ADAL" clId="{9D192CF0-85AB-4C06-B06E-C46B7A89F214}" dt="2019-02-08T19:17:22.769" v="1012" actId="1076"/>
          <ac:spMkLst>
            <pc:docMk/>
            <pc:sldMk cId="4119416893" sldId="285"/>
            <ac:spMk id="9" creationId="{D2C2541F-CD49-4B00-AB47-471B3CE6217A}"/>
          </ac:spMkLst>
        </pc:spChg>
        <pc:spChg chg="add del mod">
          <ac:chgData name="Wilbert Nixon" userId="7ab087bf-fca8-48b2-85b7-7352e72f52c4" providerId="ADAL" clId="{9D192CF0-85AB-4C06-B06E-C46B7A89F214}" dt="2019-02-08T19:19:48.932" v="1145"/>
          <ac:spMkLst>
            <pc:docMk/>
            <pc:sldMk cId="4119416893" sldId="285"/>
            <ac:spMk id="10" creationId="{B60A1438-573C-4038-9062-4D9CD2C41856}"/>
          </ac:spMkLst>
        </pc:spChg>
        <pc:spChg chg="add mod">
          <ac:chgData name="Wilbert Nixon" userId="7ab087bf-fca8-48b2-85b7-7352e72f52c4" providerId="ADAL" clId="{9D192CF0-85AB-4C06-B06E-C46B7A89F214}" dt="2019-02-08T19:19:37.324" v="1142" actId="20577"/>
          <ac:spMkLst>
            <pc:docMk/>
            <pc:sldMk cId="4119416893" sldId="285"/>
            <ac:spMk id="11" creationId="{9BEF2A64-1F6F-4B8B-904B-C68C8B8D03E2}"/>
          </ac:spMkLst>
        </pc:spChg>
        <pc:picChg chg="add del mod">
          <ac:chgData name="Wilbert Nixon" userId="7ab087bf-fca8-48b2-85b7-7352e72f52c4" providerId="ADAL" clId="{9D192CF0-85AB-4C06-B06E-C46B7A89F214}" dt="2019-02-08T19:14:37.204" v="958"/>
          <ac:picMkLst>
            <pc:docMk/>
            <pc:sldMk cId="4119416893" sldId="285"/>
            <ac:picMk id="5" creationId="{CB3908DE-0C5C-4333-AAF2-44D8CBDB4A25}"/>
          </ac:picMkLst>
        </pc:picChg>
        <pc:picChg chg="add mod">
          <ac:chgData name="Wilbert Nixon" userId="7ab087bf-fca8-48b2-85b7-7352e72f52c4" providerId="ADAL" clId="{9D192CF0-85AB-4C06-B06E-C46B7A89F214}" dt="2019-02-08T19:17:10.406" v="1011" actId="1076"/>
          <ac:picMkLst>
            <pc:docMk/>
            <pc:sldMk cId="4119416893" sldId="285"/>
            <ac:picMk id="8" creationId="{6B1DC193-F60D-4F92-A9F5-E53600A0C3B7}"/>
          </ac:picMkLst>
        </pc:picChg>
      </pc:sldChg>
      <pc:sldChg chg="addSp delSp modSp add">
        <pc:chgData name="Wilbert Nixon" userId="7ab087bf-fca8-48b2-85b7-7352e72f52c4" providerId="ADAL" clId="{9D192CF0-85AB-4C06-B06E-C46B7A89F214}" dt="2019-02-09T17:30:53.625" v="3925" actId="20577"/>
        <pc:sldMkLst>
          <pc:docMk/>
          <pc:sldMk cId="2125283733" sldId="286"/>
        </pc:sldMkLst>
        <pc:spChg chg="mod">
          <ac:chgData name="Wilbert Nixon" userId="7ab087bf-fca8-48b2-85b7-7352e72f52c4" providerId="ADAL" clId="{9D192CF0-85AB-4C06-B06E-C46B7A89F214}" dt="2019-02-08T19:28:30.453" v="1488" actId="27636"/>
          <ac:spMkLst>
            <pc:docMk/>
            <pc:sldMk cId="2125283733" sldId="286"/>
            <ac:spMk id="2" creationId="{3E4DA2EB-E0B8-438D-991A-8452B23C5429}"/>
          </ac:spMkLst>
        </pc:spChg>
        <pc:spChg chg="del">
          <ac:chgData name="Wilbert Nixon" userId="7ab087bf-fca8-48b2-85b7-7352e72f52c4" providerId="ADAL" clId="{9D192CF0-85AB-4C06-B06E-C46B7A89F214}" dt="2019-02-08T19:20:59.566" v="1175" actId="931"/>
          <ac:spMkLst>
            <pc:docMk/>
            <pc:sldMk cId="2125283733" sldId="286"/>
            <ac:spMk id="3" creationId="{F551040E-5683-46DD-83EC-B93788A2686A}"/>
          </ac:spMkLst>
        </pc:spChg>
        <pc:spChg chg="add del mod">
          <ac:chgData name="Wilbert Nixon" userId="7ab087bf-fca8-48b2-85b7-7352e72f52c4" providerId="ADAL" clId="{9D192CF0-85AB-4C06-B06E-C46B7A89F214}" dt="2019-02-08T19:21:35.812" v="1179"/>
          <ac:spMkLst>
            <pc:docMk/>
            <pc:sldMk cId="2125283733" sldId="286"/>
            <ac:spMk id="6" creationId="{EA6BBF5A-373A-4BE6-B509-2247D8F5DA9B}"/>
          </ac:spMkLst>
        </pc:spChg>
        <pc:spChg chg="add mod">
          <ac:chgData name="Wilbert Nixon" userId="7ab087bf-fca8-48b2-85b7-7352e72f52c4" providerId="ADAL" clId="{9D192CF0-85AB-4C06-B06E-C46B7A89F214}" dt="2019-02-08T19:29:26.825" v="1491" actId="1076"/>
          <ac:spMkLst>
            <pc:docMk/>
            <pc:sldMk cId="2125283733" sldId="286"/>
            <ac:spMk id="7" creationId="{6453CC7F-95E2-45FF-AACD-787BC7166BE5}"/>
          </ac:spMkLst>
        </pc:spChg>
        <pc:spChg chg="add mod">
          <ac:chgData name="Wilbert Nixon" userId="7ab087bf-fca8-48b2-85b7-7352e72f52c4" providerId="ADAL" clId="{9D192CF0-85AB-4C06-B06E-C46B7A89F214}" dt="2019-02-09T17:30:53.625" v="3925" actId="20577"/>
          <ac:spMkLst>
            <pc:docMk/>
            <pc:sldMk cId="2125283733" sldId="286"/>
            <ac:spMk id="8" creationId="{7D0A8248-AB75-4822-B6BB-186ADF4AA581}"/>
          </ac:spMkLst>
        </pc:spChg>
        <pc:picChg chg="add mod">
          <ac:chgData name="Wilbert Nixon" userId="7ab087bf-fca8-48b2-85b7-7352e72f52c4" providerId="ADAL" clId="{9D192CF0-85AB-4C06-B06E-C46B7A89F214}" dt="2019-02-08T19:28:56.375" v="1490" actId="14100"/>
          <ac:picMkLst>
            <pc:docMk/>
            <pc:sldMk cId="2125283733" sldId="286"/>
            <ac:picMk id="5" creationId="{3DDA4BCB-AC35-4C02-BFDB-C08A48148CEF}"/>
          </ac:picMkLst>
        </pc:picChg>
      </pc:sldChg>
      <pc:sldChg chg="addSp delSp modSp add">
        <pc:chgData name="Wilbert Nixon" userId="7ab087bf-fca8-48b2-85b7-7352e72f52c4" providerId="ADAL" clId="{9D192CF0-85AB-4C06-B06E-C46B7A89F214}" dt="2019-02-08T19:32:47.559" v="1549" actId="1076"/>
        <pc:sldMkLst>
          <pc:docMk/>
          <pc:sldMk cId="438453620" sldId="287"/>
        </pc:sldMkLst>
        <pc:spChg chg="mod">
          <ac:chgData name="Wilbert Nixon" userId="7ab087bf-fca8-48b2-85b7-7352e72f52c4" providerId="ADAL" clId="{9D192CF0-85AB-4C06-B06E-C46B7A89F214}" dt="2019-02-08T19:30:55.390" v="1506" actId="20577"/>
          <ac:spMkLst>
            <pc:docMk/>
            <pc:sldMk cId="438453620" sldId="287"/>
            <ac:spMk id="2" creationId="{B7760A24-0386-4B5E-AD9F-2DC9469B2170}"/>
          </ac:spMkLst>
        </pc:spChg>
        <pc:spChg chg="del">
          <ac:chgData name="Wilbert Nixon" userId="7ab087bf-fca8-48b2-85b7-7352e72f52c4" providerId="ADAL" clId="{9D192CF0-85AB-4C06-B06E-C46B7A89F214}" dt="2019-02-08T19:31:11.283" v="1507" actId="931"/>
          <ac:spMkLst>
            <pc:docMk/>
            <pc:sldMk cId="438453620" sldId="287"/>
            <ac:spMk id="3" creationId="{7D3D2ECC-C1EB-4737-8D7F-9671C98A7F21}"/>
          </ac:spMkLst>
        </pc:spChg>
        <pc:spChg chg="add mod">
          <ac:chgData name="Wilbert Nixon" userId="7ab087bf-fca8-48b2-85b7-7352e72f52c4" providerId="ADAL" clId="{9D192CF0-85AB-4C06-B06E-C46B7A89F214}" dt="2019-02-08T19:32:47.559" v="1549" actId="1076"/>
          <ac:spMkLst>
            <pc:docMk/>
            <pc:sldMk cId="438453620" sldId="287"/>
            <ac:spMk id="6" creationId="{6D0BAC5D-92B7-4A7E-8366-872E1AA306FE}"/>
          </ac:spMkLst>
        </pc:spChg>
        <pc:picChg chg="add mod">
          <ac:chgData name="Wilbert Nixon" userId="7ab087bf-fca8-48b2-85b7-7352e72f52c4" providerId="ADAL" clId="{9D192CF0-85AB-4C06-B06E-C46B7A89F214}" dt="2019-02-08T19:31:18.350" v="1508" actId="1076"/>
          <ac:picMkLst>
            <pc:docMk/>
            <pc:sldMk cId="438453620" sldId="287"/>
            <ac:picMk id="5" creationId="{DADCA10A-D165-4EA9-8549-CBAB394EEC7F}"/>
          </ac:picMkLst>
        </pc:picChg>
      </pc:sldChg>
      <pc:sldChg chg="addSp delSp modSp add">
        <pc:chgData name="Wilbert Nixon" userId="7ab087bf-fca8-48b2-85b7-7352e72f52c4" providerId="ADAL" clId="{9D192CF0-85AB-4C06-B06E-C46B7A89F214}" dt="2019-02-08T19:35:59.843" v="1664" actId="122"/>
        <pc:sldMkLst>
          <pc:docMk/>
          <pc:sldMk cId="1660504852" sldId="288"/>
        </pc:sldMkLst>
        <pc:spChg chg="mod">
          <ac:chgData name="Wilbert Nixon" userId="7ab087bf-fca8-48b2-85b7-7352e72f52c4" providerId="ADAL" clId="{9D192CF0-85AB-4C06-B06E-C46B7A89F214}" dt="2019-02-08T19:33:59.352" v="1578" actId="20577"/>
          <ac:spMkLst>
            <pc:docMk/>
            <pc:sldMk cId="1660504852" sldId="288"/>
            <ac:spMk id="2" creationId="{9DEA5A80-34A1-42AB-9751-0F816F2C1716}"/>
          </ac:spMkLst>
        </pc:spChg>
        <pc:spChg chg="del">
          <ac:chgData name="Wilbert Nixon" userId="7ab087bf-fca8-48b2-85b7-7352e72f52c4" providerId="ADAL" clId="{9D192CF0-85AB-4C06-B06E-C46B7A89F214}" dt="2019-02-08T19:34:58.370" v="1579" actId="931"/>
          <ac:spMkLst>
            <pc:docMk/>
            <pc:sldMk cId="1660504852" sldId="288"/>
            <ac:spMk id="3" creationId="{21BCC94F-C389-41B5-85F1-4E45B6004657}"/>
          </ac:spMkLst>
        </pc:spChg>
        <pc:spChg chg="add mod">
          <ac:chgData name="Wilbert Nixon" userId="7ab087bf-fca8-48b2-85b7-7352e72f52c4" providerId="ADAL" clId="{9D192CF0-85AB-4C06-B06E-C46B7A89F214}" dt="2019-02-08T19:35:59.843" v="1664" actId="122"/>
          <ac:spMkLst>
            <pc:docMk/>
            <pc:sldMk cId="1660504852" sldId="288"/>
            <ac:spMk id="6" creationId="{5F05FB51-8916-47FC-863E-EFB4935EA58F}"/>
          </ac:spMkLst>
        </pc:spChg>
        <pc:picChg chg="add mod">
          <ac:chgData name="Wilbert Nixon" userId="7ab087bf-fca8-48b2-85b7-7352e72f52c4" providerId="ADAL" clId="{9D192CF0-85AB-4C06-B06E-C46B7A89F214}" dt="2019-02-08T19:35:08.091" v="1580" actId="1076"/>
          <ac:picMkLst>
            <pc:docMk/>
            <pc:sldMk cId="1660504852" sldId="288"/>
            <ac:picMk id="5" creationId="{DDDB5B3F-80B8-4D17-96DD-0A2B0087FDFA}"/>
          </ac:picMkLst>
        </pc:picChg>
      </pc:sldChg>
      <pc:sldChg chg="addSp delSp modSp add ord">
        <pc:chgData name="Wilbert Nixon" userId="7ab087bf-fca8-48b2-85b7-7352e72f52c4" providerId="ADAL" clId="{9D192CF0-85AB-4C06-B06E-C46B7A89F214}" dt="2019-02-08T19:39:53.770" v="1836"/>
        <pc:sldMkLst>
          <pc:docMk/>
          <pc:sldMk cId="2495953889" sldId="289"/>
        </pc:sldMkLst>
        <pc:spChg chg="mod">
          <ac:chgData name="Wilbert Nixon" userId="7ab087bf-fca8-48b2-85b7-7352e72f52c4" providerId="ADAL" clId="{9D192CF0-85AB-4C06-B06E-C46B7A89F214}" dt="2019-02-08T19:38:31.096" v="1774" actId="27636"/>
          <ac:spMkLst>
            <pc:docMk/>
            <pc:sldMk cId="2495953889" sldId="289"/>
            <ac:spMk id="2" creationId="{26E273C2-9C33-46D8-B9DF-EC761556F0EE}"/>
          </ac:spMkLst>
        </pc:spChg>
        <pc:spChg chg="del">
          <ac:chgData name="Wilbert Nixon" userId="7ab087bf-fca8-48b2-85b7-7352e72f52c4" providerId="ADAL" clId="{9D192CF0-85AB-4C06-B06E-C46B7A89F214}" dt="2019-02-08T19:38:17.005" v="1772" actId="931"/>
          <ac:spMkLst>
            <pc:docMk/>
            <pc:sldMk cId="2495953889" sldId="289"/>
            <ac:spMk id="3" creationId="{25187F1E-8B84-45AD-A822-0717D3DF7A10}"/>
          </ac:spMkLst>
        </pc:spChg>
        <pc:spChg chg="add mod">
          <ac:chgData name="Wilbert Nixon" userId="7ab087bf-fca8-48b2-85b7-7352e72f52c4" providerId="ADAL" clId="{9D192CF0-85AB-4C06-B06E-C46B7A89F214}" dt="2019-02-08T19:39:40.060" v="1835" actId="1076"/>
          <ac:spMkLst>
            <pc:docMk/>
            <pc:sldMk cId="2495953889" sldId="289"/>
            <ac:spMk id="6" creationId="{FB666BB3-2F4B-43AC-BFD6-F2BAB30EC916}"/>
          </ac:spMkLst>
        </pc:spChg>
        <pc:picChg chg="add mod">
          <ac:chgData name="Wilbert Nixon" userId="7ab087bf-fca8-48b2-85b7-7352e72f52c4" providerId="ADAL" clId="{9D192CF0-85AB-4C06-B06E-C46B7A89F214}" dt="2019-02-08T19:38:45.950" v="1776" actId="1076"/>
          <ac:picMkLst>
            <pc:docMk/>
            <pc:sldMk cId="2495953889" sldId="289"/>
            <ac:picMk id="5" creationId="{DE69795B-BF74-47A9-B394-91E06692BDAC}"/>
          </ac:picMkLst>
        </pc:picChg>
      </pc:sldChg>
      <pc:sldChg chg="addSp delSp modSp add">
        <pc:chgData name="Wilbert Nixon" userId="7ab087bf-fca8-48b2-85b7-7352e72f52c4" providerId="ADAL" clId="{9D192CF0-85AB-4C06-B06E-C46B7A89F214}" dt="2019-02-08T20:07:17.838" v="1855" actId="14100"/>
        <pc:sldMkLst>
          <pc:docMk/>
          <pc:sldMk cId="2841426847" sldId="290"/>
        </pc:sldMkLst>
        <pc:spChg chg="mod">
          <ac:chgData name="Wilbert Nixon" userId="7ab087bf-fca8-48b2-85b7-7352e72f52c4" providerId="ADAL" clId="{9D192CF0-85AB-4C06-B06E-C46B7A89F214}" dt="2019-02-08T20:06:38.515" v="1849" actId="122"/>
          <ac:spMkLst>
            <pc:docMk/>
            <pc:sldMk cId="2841426847" sldId="290"/>
            <ac:spMk id="2" creationId="{E5C59C89-42DD-4EA7-BDC7-BEEACBC78CC9}"/>
          </ac:spMkLst>
        </pc:spChg>
        <pc:spChg chg="del">
          <ac:chgData name="Wilbert Nixon" userId="7ab087bf-fca8-48b2-85b7-7352e72f52c4" providerId="ADAL" clId="{9D192CF0-85AB-4C06-B06E-C46B7A89F214}" dt="2019-02-08T20:06:47.104" v="1850" actId="931"/>
          <ac:spMkLst>
            <pc:docMk/>
            <pc:sldMk cId="2841426847" sldId="290"/>
            <ac:spMk id="3" creationId="{38C916ED-2AF1-4C35-9EAA-730F42101237}"/>
          </ac:spMkLst>
        </pc:spChg>
        <pc:picChg chg="add mod">
          <ac:chgData name="Wilbert Nixon" userId="7ab087bf-fca8-48b2-85b7-7352e72f52c4" providerId="ADAL" clId="{9D192CF0-85AB-4C06-B06E-C46B7A89F214}" dt="2019-02-08T20:07:17.838" v="1855" actId="14100"/>
          <ac:picMkLst>
            <pc:docMk/>
            <pc:sldMk cId="2841426847" sldId="290"/>
            <ac:picMk id="5" creationId="{BDDDEF6A-53C2-43A6-9DA9-D76F8AB2A456}"/>
          </ac:picMkLst>
        </pc:picChg>
      </pc:sldChg>
      <pc:sldChg chg="addSp delSp modSp add mod ord setBg delDesignElem">
        <pc:chgData name="Wilbert Nixon" userId="7ab087bf-fca8-48b2-85b7-7352e72f52c4" providerId="ADAL" clId="{9D192CF0-85AB-4C06-B06E-C46B7A89F214}" dt="2019-02-09T18:34:11.301" v="5444"/>
        <pc:sldMkLst>
          <pc:docMk/>
          <pc:sldMk cId="2585296422" sldId="291"/>
        </pc:sldMkLst>
        <pc:spChg chg="mod">
          <ac:chgData name="Wilbert Nixon" userId="7ab087bf-fca8-48b2-85b7-7352e72f52c4" providerId="ADAL" clId="{9D192CF0-85AB-4C06-B06E-C46B7A89F214}" dt="2019-02-08T20:19:33.024" v="1889" actId="26606"/>
          <ac:spMkLst>
            <pc:docMk/>
            <pc:sldMk cId="2585296422" sldId="291"/>
            <ac:spMk id="2" creationId="{EA032156-895B-4A6A-9C60-3F5BFC83EFC8}"/>
          </ac:spMkLst>
        </pc:spChg>
        <pc:spChg chg="del">
          <ac:chgData name="Wilbert Nixon" userId="7ab087bf-fca8-48b2-85b7-7352e72f52c4" providerId="ADAL" clId="{9D192CF0-85AB-4C06-B06E-C46B7A89F214}" dt="2019-02-08T20:18:46.080" v="1872" actId="931"/>
          <ac:spMkLst>
            <pc:docMk/>
            <pc:sldMk cId="2585296422" sldId="291"/>
            <ac:spMk id="3" creationId="{94EE6FA6-65F4-43D2-95A5-4E53154AFF5A}"/>
          </ac:spMkLst>
        </pc:spChg>
        <pc:spChg chg="add del">
          <ac:chgData name="Wilbert Nixon" userId="7ab087bf-fca8-48b2-85b7-7352e72f52c4" providerId="ADAL" clId="{9D192CF0-85AB-4C06-B06E-C46B7A89F214}" dt="2019-02-09T18:34:11.301" v="5444"/>
          <ac:spMkLst>
            <pc:docMk/>
            <pc:sldMk cId="2585296422" sldId="291"/>
            <ac:spMk id="10" creationId="{6753252F-4873-4F63-801D-CC719279A7D5}"/>
          </ac:spMkLst>
        </pc:spChg>
        <pc:spChg chg="add del">
          <ac:chgData name="Wilbert Nixon" userId="7ab087bf-fca8-48b2-85b7-7352e72f52c4" providerId="ADAL" clId="{9D192CF0-85AB-4C06-B06E-C46B7A89F214}" dt="2019-02-09T18:34:11.301" v="5444"/>
          <ac:spMkLst>
            <pc:docMk/>
            <pc:sldMk cId="2585296422" sldId="291"/>
            <ac:spMk id="12" creationId="{047C8CCB-F95D-4249-92DD-651249D3535A}"/>
          </ac:spMkLst>
        </pc:spChg>
        <pc:picChg chg="add mod">
          <ac:chgData name="Wilbert Nixon" userId="7ab087bf-fca8-48b2-85b7-7352e72f52c4" providerId="ADAL" clId="{9D192CF0-85AB-4C06-B06E-C46B7A89F214}" dt="2019-02-08T20:19:33.024" v="1889" actId="26606"/>
          <ac:picMkLst>
            <pc:docMk/>
            <pc:sldMk cId="2585296422" sldId="291"/>
            <ac:picMk id="5" creationId="{59F78CC9-D056-4D19-902B-18A3A1FE3AC3}"/>
          </ac:picMkLst>
        </pc:picChg>
      </pc:sldChg>
      <pc:sldChg chg="addSp delSp modSp add ord">
        <pc:chgData name="Wilbert Nixon" userId="7ab087bf-fca8-48b2-85b7-7352e72f52c4" providerId="ADAL" clId="{9D192CF0-85AB-4C06-B06E-C46B7A89F214}" dt="2019-02-08T20:43:24.760" v="1930" actId="1076"/>
        <pc:sldMkLst>
          <pc:docMk/>
          <pc:sldMk cId="3720350108" sldId="292"/>
        </pc:sldMkLst>
        <pc:spChg chg="mod">
          <ac:chgData name="Wilbert Nixon" userId="7ab087bf-fca8-48b2-85b7-7352e72f52c4" providerId="ADAL" clId="{9D192CF0-85AB-4C06-B06E-C46B7A89F214}" dt="2019-02-08T20:42:49.523" v="1924" actId="20577"/>
          <ac:spMkLst>
            <pc:docMk/>
            <pc:sldMk cId="3720350108" sldId="292"/>
            <ac:spMk id="2" creationId="{CB97EBDE-7E7D-4DC1-9DB8-C38B8E014FA9}"/>
          </ac:spMkLst>
        </pc:spChg>
        <pc:spChg chg="del">
          <ac:chgData name="Wilbert Nixon" userId="7ab087bf-fca8-48b2-85b7-7352e72f52c4" providerId="ADAL" clId="{9D192CF0-85AB-4C06-B06E-C46B7A89F214}" dt="2019-02-08T20:42:55.708" v="1925" actId="931"/>
          <ac:spMkLst>
            <pc:docMk/>
            <pc:sldMk cId="3720350108" sldId="292"/>
            <ac:spMk id="3" creationId="{09F9498A-070E-4808-B149-974F28DBEC4C}"/>
          </ac:spMkLst>
        </pc:spChg>
        <pc:picChg chg="add mod">
          <ac:chgData name="Wilbert Nixon" userId="7ab087bf-fca8-48b2-85b7-7352e72f52c4" providerId="ADAL" clId="{9D192CF0-85AB-4C06-B06E-C46B7A89F214}" dt="2019-02-08T20:43:24.760" v="1930" actId="1076"/>
          <ac:picMkLst>
            <pc:docMk/>
            <pc:sldMk cId="3720350108" sldId="292"/>
            <ac:picMk id="5" creationId="{BCB8C4F6-D04D-4645-9AEC-863710B0BD88}"/>
          </ac:picMkLst>
        </pc:picChg>
      </pc:sldChg>
      <pc:sldChg chg="addSp delSp modSp add">
        <pc:chgData name="Wilbert Nixon" userId="7ab087bf-fca8-48b2-85b7-7352e72f52c4" providerId="ADAL" clId="{9D192CF0-85AB-4C06-B06E-C46B7A89F214}" dt="2019-02-08T20:44:06.256" v="1951" actId="931"/>
        <pc:sldMkLst>
          <pc:docMk/>
          <pc:sldMk cId="2293777330" sldId="293"/>
        </pc:sldMkLst>
        <pc:spChg chg="mod">
          <ac:chgData name="Wilbert Nixon" userId="7ab087bf-fca8-48b2-85b7-7352e72f52c4" providerId="ADAL" clId="{9D192CF0-85AB-4C06-B06E-C46B7A89F214}" dt="2019-02-08T20:43:52.205" v="1950" actId="20577"/>
          <ac:spMkLst>
            <pc:docMk/>
            <pc:sldMk cId="2293777330" sldId="293"/>
            <ac:spMk id="2" creationId="{6E093954-5DDF-4DA7-AC15-52FA4B430F69}"/>
          </ac:spMkLst>
        </pc:spChg>
        <pc:spChg chg="del">
          <ac:chgData name="Wilbert Nixon" userId="7ab087bf-fca8-48b2-85b7-7352e72f52c4" providerId="ADAL" clId="{9D192CF0-85AB-4C06-B06E-C46B7A89F214}" dt="2019-02-08T20:44:06.256" v="1951" actId="931"/>
          <ac:spMkLst>
            <pc:docMk/>
            <pc:sldMk cId="2293777330" sldId="293"/>
            <ac:spMk id="3" creationId="{50334374-F874-4D8C-8273-39892434231C}"/>
          </ac:spMkLst>
        </pc:spChg>
        <pc:picChg chg="add mod">
          <ac:chgData name="Wilbert Nixon" userId="7ab087bf-fca8-48b2-85b7-7352e72f52c4" providerId="ADAL" clId="{9D192CF0-85AB-4C06-B06E-C46B7A89F214}" dt="2019-02-08T20:44:06.256" v="1951" actId="931"/>
          <ac:picMkLst>
            <pc:docMk/>
            <pc:sldMk cId="2293777330" sldId="293"/>
            <ac:picMk id="5" creationId="{EC7F0C9A-42AF-48F3-824F-EEEB64AA7859}"/>
          </ac:picMkLst>
        </pc:picChg>
      </pc:sldChg>
      <pc:sldChg chg="addSp delSp modSp add">
        <pc:chgData name="Wilbert Nixon" userId="7ab087bf-fca8-48b2-85b7-7352e72f52c4" providerId="ADAL" clId="{9D192CF0-85AB-4C06-B06E-C46B7A89F214}" dt="2019-02-08T20:45:05.451" v="1981" actId="20577"/>
        <pc:sldMkLst>
          <pc:docMk/>
          <pc:sldMk cId="3049043785" sldId="294"/>
        </pc:sldMkLst>
        <pc:spChg chg="mod">
          <ac:chgData name="Wilbert Nixon" userId="7ab087bf-fca8-48b2-85b7-7352e72f52c4" providerId="ADAL" clId="{9D192CF0-85AB-4C06-B06E-C46B7A89F214}" dt="2019-02-08T20:45:05.451" v="1981" actId="20577"/>
          <ac:spMkLst>
            <pc:docMk/>
            <pc:sldMk cId="3049043785" sldId="294"/>
            <ac:spMk id="2" creationId="{53A7BE81-F170-4E78-B1A6-FAA25DEDB0BE}"/>
          </ac:spMkLst>
        </pc:spChg>
        <pc:spChg chg="del">
          <ac:chgData name="Wilbert Nixon" userId="7ab087bf-fca8-48b2-85b7-7352e72f52c4" providerId="ADAL" clId="{9D192CF0-85AB-4C06-B06E-C46B7A89F214}" dt="2019-02-08T20:44:44.374" v="1978" actId="931"/>
          <ac:spMkLst>
            <pc:docMk/>
            <pc:sldMk cId="3049043785" sldId="294"/>
            <ac:spMk id="3" creationId="{2F1CBA6E-B020-4936-A457-FE0560C6F374}"/>
          </ac:spMkLst>
        </pc:spChg>
        <pc:picChg chg="add mod">
          <ac:chgData name="Wilbert Nixon" userId="7ab087bf-fca8-48b2-85b7-7352e72f52c4" providerId="ADAL" clId="{9D192CF0-85AB-4C06-B06E-C46B7A89F214}" dt="2019-02-08T20:44:52.696" v="1980" actId="1076"/>
          <ac:picMkLst>
            <pc:docMk/>
            <pc:sldMk cId="3049043785" sldId="294"/>
            <ac:picMk id="5" creationId="{7D0E5E69-852B-43D5-811D-A9EDC933DD70}"/>
          </ac:picMkLst>
        </pc:picChg>
      </pc:sldChg>
      <pc:sldChg chg="addSp delSp modSp add">
        <pc:chgData name="Wilbert Nixon" userId="7ab087bf-fca8-48b2-85b7-7352e72f52c4" providerId="ADAL" clId="{9D192CF0-85AB-4C06-B06E-C46B7A89F214}" dt="2019-02-08T20:45:59.533" v="2000" actId="1076"/>
        <pc:sldMkLst>
          <pc:docMk/>
          <pc:sldMk cId="4050655318" sldId="295"/>
        </pc:sldMkLst>
        <pc:spChg chg="mod">
          <ac:chgData name="Wilbert Nixon" userId="7ab087bf-fca8-48b2-85b7-7352e72f52c4" providerId="ADAL" clId="{9D192CF0-85AB-4C06-B06E-C46B7A89F214}" dt="2019-02-08T20:45:27.026" v="1997" actId="20577"/>
          <ac:spMkLst>
            <pc:docMk/>
            <pc:sldMk cId="4050655318" sldId="295"/>
            <ac:spMk id="2" creationId="{D0D3A6E5-62BA-46DB-99B7-F3F1A69691FF}"/>
          </ac:spMkLst>
        </pc:spChg>
        <pc:spChg chg="del">
          <ac:chgData name="Wilbert Nixon" userId="7ab087bf-fca8-48b2-85b7-7352e72f52c4" providerId="ADAL" clId="{9D192CF0-85AB-4C06-B06E-C46B7A89F214}" dt="2019-02-08T20:45:49.542" v="1998" actId="931"/>
          <ac:spMkLst>
            <pc:docMk/>
            <pc:sldMk cId="4050655318" sldId="295"/>
            <ac:spMk id="3" creationId="{BEA57CC6-C520-4E6C-AA01-4C390516E99E}"/>
          </ac:spMkLst>
        </pc:spChg>
        <pc:picChg chg="add mod">
          <ac:chgData name="Wilbert Nixon" userId="7ab087bf-fca8-48b2-85b7-7352e72f52c4" providerId="ADAL" clId="{9D192CF0-85AB-4C06-B06E-C46B7A89F214}" dt="2019-02-08T20:45:59.533" v="2000" actId="1076"/>
          <ac:picMkLst>
            <pc:docMk/>
            <pc:sldMk cId="4050655318" sldId="295"/>
            <ac:picMk id="5" creationId="{A807CCC8-B619-4F9A-8442-C10E309E2C08}"/>
          </ac:picMkLst>
        </pc:picChg>
      </pc:sldChg>
      <pc:sldChg chg="addSp delSp modSp add">
        <pc:chgData name="Wilbert Nixon" userId="7ab087bf-fca8-48b2-85b7-7352e72f52c4" providerId="ADAL" clId="{9D192CF0-85AB-4C06-B06E-C46B7A89F214}" dt="2019-02-08T20:46:41.916" v="2023" actId="122"/>
        <pc:sldMkLst>
          <pc:docMk/>
          <pc:sldMk cId="220365381" sldId="296"/>
        </pc:sldMkLst>
        <pc:spChg chg="mod">
          <ac:chgData name="Wilbert Nixon" userId="7ab087bf-fca8-48b2-85b7-7352e72f52c4" providerId="ADAL" clId="{9D192CF0-85AB-4C06-B06E-C46B7A89F214}" dt="2019-02-08T20:46:41.916" v="2023" actId="122"/>
          <ac:spMkLst>
            <pc:docMk/>
            <pc:sldMk cId="220365381" sldId="296"/>
            <ac:spMk id="2" creationId="{E5979147-1159-49C8-9910-60E8D7154BD1}"/>
          </ac:spMkLst>
        </pc:spChg>
        <pc:spChg chg="del">
          <ac:chgData name="Wilbert Nixon" userId="7ab087bf-fca8-48b2-85b7-7352e72f52c4" providerId="ADAL" clId="{9D192CF0-85AB-4C06-B06E-C46B7A89F214}" dt="2019-02-08T20:46:28.724" v="2021" actId="931"/>
          <ac:spMkLst>
            <pc:docMk/>
            <pc:sldMk cId="220365381" sldId="296"/>
            <ac:spMk id="3" creationId="{2A521113-3FFB-4421-A150-CF62FD21EC3E}"/>
          </ac:spMkLst>
        </pc:spChg>
        <pc:picChg chg="add mod">
          <ac:chgData name="Wilbert Nixon" userId="7ab087bf-fca8-48b2-85b7-7352e72f52c4" providerId="ADAL" clId="{9D192CF0-85AB-4C06-B06E-C46B7A89F214}" dt="2019-02-08T20:46:32.728" v="2022" actId="14100"/>
          <ac:picMkLst>
            <pc:docMk/>
            <pc:sldMk cId="220365381" sldId="296"/>
            <ac:picMk id="5" creationId="{6BFE300B-4241-401C-9C73-03A018E41636}"/>
          </ac:picMkLst>
        </pc:picChg>
      </pc:sldChg>
      <pc:sldChg chg="addSp delSp modSp add">
        <pc:chgData name="Wilbert Nixon" userId="7ab087bf-fca8-48b2-85b7-7352e72f52c4" providerId="ADAL" clId="{9D192CF0-85AB-4C06-B06E-C46B7A89F214}" dt="2019-02-08T20:48:21.781" v="2047" actId="122"/>
        <pc:sldMkLst>
          <pc:docMk/>
          <pc:sldMk cId="969259340" sldId="297"/>
        </pc:sldMkLst>
        <pc:spChg chg="mod">
          <ac:chgData name="Wilbert Nixon" userId="7ab087bf-fca8-48b2-85b7-7352e72f52c4" providerId="ADAL" clId="{9D192CF0-85AB-4C06-B06E-C46B7A89F214}" dt="2019-02-08T20:48:21.781" v="2047" actId="122"/>
          <ac:spMkLst>
            <pc:docMk/>
            <pc:sldMk cId="969259340" sldId="297"/>
            <ac:spMk id="2" creationId="{DDF162B4-FD1E-4033-80BE-A92E83EEE1B0}"/>
          </ac:spMkLst>
        </pc:spChg>
        <pc:spChg chg="del">
          <ac:chgData name="Wilbert Nixon" userId="7ab087bf-fca8-48b2-85b7-7352e72f52c4" providerId="ADAL" clId="{9D192CF0-85AB-4C06-B06E-C46B7A89F214}" dt="2019-02-08T20:47:22.443" v="2036" actId="931"/>
          <ac:spMkLst>
            <pc:docMk/>
            <pc:sldMk cId="969259340" sldId="297"/>
            <ac:spMk id="3" creationId="{FFE3C6BF-05A3-4781-BD04-E5E154C6A7E8}"/>
          </ac:spMkLst>
        </pc:spChg>
        <pc:picChg chg="add mod">
          <ac:chgData name="Wilbert Nixon" userId="7ab087bf-fca8-48b2-85b7-7352e72f52c4" providerId="ADAL" clId="{9D192CF0-85AB-4C06-B06E-C46B7A89F214}" dt="2019-02-08T20:48:16.512" v="2046" actId="1076"/>
          <ac:picMkLst>
            <pc:docMk/>
            <pc:sldMk cId="969259340" sldId="297"/>
            <ac:picMk id="5" creationId="{16AB61D0-A910-4D6F-883D-EB0C16AF3182}"/>
          </ac:picMkLst>
        </pc:picChg>
        <pc:picChg chg="add mod">
          <ac:chgData name="Wilbert Nixon" userId="7ab087bf-fca8-48b2-85b7-7352e72f52c4" providerId="ADAL" clId="{9D192CF0-85AB-4C06-B06E-C46B7A89F214}" dt="2019-02-08T20:48:05.970" v="2044" actId="1076"/>
          <ac:picMkLst>
            <pc:docMk/>
            <pc:sldMk cId="969259340" sldId="297"/>
            <ac:picMk id="7" creationId="{8460870B-81F8-4532-800A-1BC51F376C60}"/>
          </ac:picMkLst>
        </pc:picChg>
      </pc:sldChg>
      <pc:sldChg chg="addSp delSp modSp add del modTransition">
        <pc:chgData name="Wilbert Nixon" userId="7ab087bf-fca8-48b2-85b7-7352e72f52c4" providerId="ADAL" clId="{9D192CF0-85AB-4C06-B06E-C46B7A89F214}" dt="2019-02-09T18:45:06.672" v="5450" actId="2696"/>
        <pc:sldMkLst>
          <pc:docMk/>
          <pc:sldMk cId="3383467350" sldId="298"/>
        </pc:sldMkLst>
        <pc:spChg chg="mod">
          <ac:chgData name="Wilbert Nixon" userId="7ab087bf-fca8-48b2-85b7-7352e72f52c4" providerId="ADAL" clId="{9D192CF0-85AB-4C06-B06E-C46B7A89F214}" dt="2019-02-08T20:49:13.933" v="2089" actId="122"/>
          <ac:spMkLst>
            <pc:docMk/>
            <pc:sldMk cId="3383467350" sldId="298"/>
            <ac:spMk id="2" creationId="{2912D36C-140C-433E-B207-4E4BCC07CD6C}"/>
          </ac:spMkLst>
        </pc:spChg>
        <pc:spChg chg="del">
          <ac:chgData name="Wilbert Nixon" userId="7ab087bf-fca8-48b2-85b7-7352e72f52c4" providerId="ADAL" clId="{9D192CF0-85AB-4C06-B06E-C46B7A89F214}" dt="2019-02-08T20:48:59.494" v="2086" actId="931"/>
          <ac:spMkLst>
            <pc:docMk/>
            <pc:sldMk cId="3383467350" sldId="298"/>
            <ac:spMk id="3" creationId="{EAD2BE4D-0A77-4D59-B614-7E1C9B9B7BF6}"/>
          </ac:spMkLst>
        </pc:spChg>
        <pc:picChg chg="add mod">
          <ac:chgData name="Wilbert Nixon" userId="7ab087bf-fca8-48b2-85b7-7352e72f52c4" providerId="ADAL" clId="{9D192CF0-85AB-4C06-B06E-C46B7A89F214}" dt="2019-02-08T20:49:07.305" v="2088" actId="14100"/>
          <ac:picMkLst>
            <pc:docMk/>
            <pc:sldMk cId="3383467350" sldId="298"/>
            <ac:picMk id="5" creationId="{C0C1FF83-5632-4D11-91E3-6ABDB1C7960A}"/>
          </ac:picMkLst>
        </pc:picChg>
      </pc:sldChg>
      <pc:sldChg chg="addSp delSp modSp add">
        <pc:chgData name="Wilbert Nixon" userId="7ab087bf-fca8-48b2-85b7-7352e72f52c4" providerId="ADAL" clId="{9D192CF0-85AB-4C06-B06E-C46B7A89F214}" dt="2019-02-09T18:39:58.378" v="5448" actId="1076"/>
        <pc:sldMkLst>
          <pc:docMk/>
          <pc:sldMk cId="727640976" sldId="299"/>
        </pc:sldMkLst>
        <pc:spChg chg="mod">
          <ac:chgData name="Wilbert Nixon" userId="7ab087bf-fca8-48b2-85b7-7352e72f52c4" providerId="ADAL" clId="{9D192CF0-85AB-4C06-B06E-C46B7A89F214}" dt="2019-02-08T20:50:06.419" v="2117" actId="122"/>
          <ac:spMkLst>
            <pc:docMk/>
            <pc:sldMk cId="727640976" sldId="299"/>
            <ac:spMk id="2" creationId="{FB4B3CB7-A000-452D-ABCC-3B3D2589EB18}"/>
          </ac:spMkLst>
        </pc:spChg>
        <pc:spChg chg="del">
          <ac:chgData name="Wilbert Nixon" userId="7ab087bf-fca8-48b2-85b7-7352e72f52c4" providerId="ADAL" clId="{9D192CF0-85AB-4C06-B06E-C46B7A89F214}" dt="2019-02-08T20:49:49.508" v="2113" actId="931"/>
          <ac:spMkLst>
            <pc:docMk/>
            <pc:sldMk cId="727640976" sldId="299"/>
            <ac:spMk id="3" creationId="{361A8F63-1BFB-4C7D-B826-DD4F0257C20F}"/>
          </ac:spMkLst>
        </pc:spChg>
        <pc:spChg chg="add mod">
          <ac:chgData name="Wilbert Nixon" userId="7ab087bf-fca8-48b2-85b7-7352e72f52c4" providerId="ADAL" clId="{9D192CF0-85AB-4C06-B06E-C46B7A89F214}" dt="2019-02-09T18:39:58.378" v="5448" actId="1076"/>
          <ac:spMkLst>
            <pc:docMk/>
            <pc:sldMk cId="727640976" sldId="299"/>
            <ac:spMk id="3" creationId="{C25A7623-4962-4E3F-BA07-22E2B5A3D322}"/>
          </ac:spMkLst>
        </pc:spChg>
        <pc:picChg chg="add mod">
          <ac:chgData name="Wilbert Nixon" userId="7ab087bf-fca8-48b2-85b7-7352e72f52c4" providerId="ADAL" clId="{9D192CF0-85AB-4C06-B06E-C46B7A89F214}" dt="2019-02-08T20:50:12.210" v="2118" actId="1076"/>
          <ac:picMkLst>
            <pc:docMk/>
            <pc:sldMk cId="727640976" sldId="299"/>
            <ac:picMk id="5" creationId="{97B8CAD6-0E3C-4BCF-BBDD-3E5FD7B25850}"/>
          </ac:picMkLst>
        </pc:picChg>
      </pc:sldChg>
      <pc:sldChg chg="addSp delSp modSp add">
        <pc:chgData name="Wilbert Nixon" userId="7ab087bf-fca8-48b2-85b7-7352e72f52c4" providerId="ADAL" clId="{9D192CF0-85AB-4C06-B06E-C46B7A89F214}" dt="2019-02-08T20:51:45.191" v="2189" actId="122"/>
        <pc:sldMkLst>
          <pc:docMk/>
          <pc:sldMk cId="1145001047" sldId="300"/>
        </pc:sldMkLst>
        <pc:spChg chg="mod">
          <ac:chgData name="Wilbert Nixon" userId="7ab087bf-fca8-48b2-85b7-7352e72f52c4" providerId="ADAL" clId="{9D192CF0-85AB-4C06-B06E-C46B7A89F214}" dt="2019-02-08T20:51:45.191" v="2189" actId="122"/>
          <ac:spMkLst>
            <pc:docMk/>
            <pc:sldMk cId="1145001047" sldId="300"/>
            <ac:spMk id="2" creationId="{56F8A78F-8B37-4608-896E-AE1C22EE3402}"/>
          </ac:spMkLst>
        </pc:spChg>
        <pc:spChg chg="del">
          <ac:chgData name="Wilbert Nixon" userId="7ab087bf-fca8-48b2-85b7-7352e72f52c4" providerId="ADAL" clId="{9D192CF0-85AB-4C06-B06E-C46B7A89F214}" dt="2019-02-08T20:51:10.905" v="2156" actId="931"/>
          <ac:spMkLst>
            <pc:docMk/>
            <pc:sldMk cId="1145001047" sldId="300"/>
            <ac:spMk id="3" creationId="{39DE3B0D-3789-44C3-A9D4-763F43D96ABB}"/>
          </ac:spMkLst>
        </pc:spChg>
        <pc:picChg chg="add mod">
          <ac:chgData name="Wilbert Nixon" userId="7ab087bf-fca8-48b2-85b7-7352e72f52c4" providerId="ADAL" clId="{9D192CF0-85AB-4C06-B06E-C46B7A89F214}" dt="2019-02-08T20:51:29.057" v="2158" actId="14100"/>
          <ac:picMkLst>
            <pc:docMk/>
            <pc:sldMk cId="1145001047" sldId="300"/>
            <ac:picMk id="5" creationId="{3954E58E-C33A-470C-9961-3B5C775ACC14}"/>
          </ac:picMkLst>
        </pc:picChg>
      </pc:sldChg>
      <pc:sldChg chg="modSp add">
        <pc:chgData name="Wilbert Nixon" userId="7ab087bf-fca8-48b2-85b7-7352e72f52c4" providerId="ADAL" clId="{9D192CF0-85AB-4C06-B06E-C46B7A89F214}" dt="2019-02-09T17:37:01.129" v="4366" actId="20577"/>
        <pc:sldMkLst>
          <pc:docMk/>
          <pc:sldMk cId="3177369407" sldId="301"/>
        </pc:sldMkLst>
        <pc:spChg chg="mod">
          <ac:chgData name="Wilbert Nixon" userId="7ab087bf-fca8-48b2-85b7-7352e72f52c4" providerId="ADAL" clId="{9D192CF0-85AB-4C06-B06E-C46B7A89F214}" dt="2019-02-08T20:51:58.935" v="2195" actId="20577"/>
          <ac:spMkLst>
            <pc:docMk/>
            <pc:sldMk cId="3177369407" sldId="301"/>
            <ac:spMk id="2" creationId="{6023DC29-BAED-4F1A-9E5C-6471EB2D55AF}"/>
          </ac:spMkLst>
        </pc:spChg>
        <pc:spChg chg="mod">
          <ac:chgData name="Wilbert Nixon" userId="7ab087bf-fca8-48b2-85b7-7352e72f52c4" providerId="ADAL" clId="{9D192CF0-85AB-4C06-B06E-C46B7A89F214}" dt="2019-02-09T17:37:01.129" v="4366" actId="20577"/>
          <ac:spMkLst>
            <pc:docMk/>
            <pc:sldMk cId="3177369407" sldId="301"/>
            <ac:spMk id="3" creationId="{571EF3A0-F1CE-4A36-A76A-72DC60D531C4}"/>
          </ac:spMkLst>
        </pc:spChg>
      </pc:sldChg>
      <pc:sldChg chg="modSp add">
        <pc:chgData name="Wilbert Nixon" userId="7ab087bf-fca8-48b2-85b7-7352e72f52c4" providerId="ADAL" clId="{9D192CF0-85AB-4C06-B06E-C46B7A89F214}" dt="2019-02-09T18:34:11.301" v="5444"/>
        <pc:sldMkLst>
          <pc:docMk/>
          <pc:sldMk cId="765840881" sldId="302"/>
        </pc:sldMkLst>
        <pc:spChg chg="mod">
          <ac:chgData name="Wilbert Nixon" userId="7ab087bf-fca8-48b2-85b7-7352e72f52c4" providerId="ADAL" clId="{9D192CF0-85AB-4C06-B06E-C46B7A89F214}" dt="2019-02-08T20:52:35.559" v="2224" actId="20577"/>
          <ac:spMkLst>
            <pc:docMk/>
            <pc:sldMk cId="765840881" sldId="302"/>
            <ac:spMk id="2" creationId="{E30BF14C-3D81-4956-B425-37B0EF3AFD4B}"/>
          </ac:spMkLst>
        </pc:spChg>
        <pc:spChg chg="mod">
          <ac:chgData name="Wilbert Nixon" userId="7ab087bf-fca8-48b2-85b7-7352e72f52c4" providerId="ADAL" clId="{9D192CF0-85AB-4C06-B06E-C46B7A89F214}" dt="2019-02-09T18:34:11.301" v="5444"/>
          <ac:spMkLst>
            <pc:docMk/>
            <pc:sldMk cId="765840881" sldId="302"/>
            <ac:spMk id="3" creationId="{C751CFDB-5DE9-4FD1-9C68-61842D9C72E1}"/>
          </ac:spMkLst>
        </pc:spChg>
      </pc:sldChg>
      <pc:sldChg chg="addSp delSp modSp add del mod ord setBg">
        <pc:chgData name="Wilbert Nixon" userId="7ab087bf-fca8-48b2-85b7-7352e72f52c4" providerId="ADAL" clId="{9D192CF0-85AB-4C06-B06E-C46B7A89F214}" dt="2019-02-08T22:01:37.728" v="2270" actId="2696"/>
        <pc:sldMkLst>
          <pc:docMk/>
          <pc:sldMk cId="1757558336" sldId="303"/>
        </pc:sldMkLst>
        <pc:spChg chg="mod">
          <ac:chgData name="Wilbert Nixon" userId="7ab087bf-fca8-48b2-85b7-7352e72f52c4" providerId="ADAL" clId="{9D192CF0-85AB-4C06-B06E-C46B7A89F214}" dt="2019-02-08T21:42:57.570" v="2267" actId="26606"/>
          <ac:spMkLst>
            <pc:docMk/>
            <pc:sldMk cId="1757558336" sldId="303"/>
            <ac:spMk id="2" creationId="{B3CB8120-5B8C-4095-98C5-64C5DA8F7550}"/>
          </ac:spMkLst>
        </pc:spChg>
        <pc:spChg chg="del">
          <ac:chgData name="Wilbert Nixon" userId="7ab087bf-fca8-48b2-85b7-7352e72f52c4" providerId="ADAL" clId="{9D192CF0-85AB-4C06-B06E-C46B7A89F214}" dt="2019-02-08T21:42:18.716" v="2260" actId="931"/>
          <ac:spMkLst>
            <pc:docMk/>
            <pc:sldMk cId="1757558336" sldId="303"/>
            <ac:spMk id="3" creationId="{B901D86A-C633-4521-A34D-CD7613E1E028}"/>
          </ac:spMkLst>
        </pc:spChg>
        <pc:spChg chg="add del">
          <ac:chgData name="Wilbert Nixon" userId="7ab087bf-fca8-48b2-85b7-7352e72f52c4" providerId="ADAL" clId="{9D192CF0-85AB-4C06-B06E-C46B7A89F214}" dt="2019-02-08T21:42:54.366" v="2264" actId="26606"/>
          <ac:spMkLst>
            <pc:docMk/>
            <pc:sldMk cId="1757558336" sldId="303"/>
            <ac:spMk id="10" creationId="{A4AC5506-6312-4701-8D3C-40187889A947}"/>
          </ac:spMkLst>
        </pc:spChg>
        <pc:spChg chg="add del">
          <ac:chgData name="Wilbert Nixon" userId="7ab087bf-fca8-48b2-85b7-7352e72f52c4" providerId="ADAL" clId="{9D192CF0-85AB-4C06-B06E-C46B7A89F214}" dt="2019-02-08T21:42:57.560" v="2266" actId="26606"/>
          <ac:spMkLst>
            <pc:docMk/>
            <pc:sldMk cId="1757558336" sldId="303"/>
            <ac:spMk id="12" creationId="{047C8CCB-F95D-4249-92DD-651249D3535A}"/>
          </ac:spMkLst>
        </pc:spChg>
        <pc:spChg chg="add del">
          <ac:chgData name="Wilbert Nixon" userId="7ab087bf-fca8-48b2-85b7-7352e72f52c4" providerId="ADAL" clId="{9D192CF0-85AB-4C06-B06E-C46B7A89F214}" dt="2019-02-08T21:42:57.560" v="2266" actId="26606"/>
          <ac:spMkLst>
            <pc:docMk/>
            <pc:sldMk cId="1757558336" sldId="303"/>
            <ac:spMk id="13" creationId="{6753252F-4873-4F63-801D-CC719279A7D5}"/>
          </ac:spMkLst>
        </pc:spChg>
        <pc:spChg chg="add">
          <ac:chgData name="Wilbert Nixon" userId="7ab087bf-fca8-48b2-85b7-7352e72f52c4" providerId="ADAL" clId="{9D192CF0-85AB-4C06-B06E-C46B7A89F214}" dt="2019-02-08T21:42:57.570" v="2267" actId="26606"/>
          <ac:spMkLst>
            <pc:docMk/>
            <pc:sldMk cId="1757558336" sldId="303"/>
            <ac:spMk id="15" creationId="{A4AC5506-6312-4701-8D3C-40187889A947}"/>
          </ac:spMkLst>
        </pc:spChg>
        <pc:picChg chg="add mod">
          <ac:chgData name="Wilbert Nixon" userId="7ab087bf-fca8-48b2-85b7-7352e72f52c4" providerId="ADAL" clId="{9D192CF0-85AB-4C06-B06E-C46B7A89F214}" dt="2019-02-08T21:42:57.570" v="2267" actId="26606"/>
          <ac:picMkLst>
            <pc:docMk/>
            <pc:sldMk cId="1757558336" sldId="303"/>
            <ac:picMk id="5" creationId="{BB1B6905-1202-4724-BD78-29358FC61E92}"/>
          </ac:picMkLst>
        </pc:picChg>
      </pc:sldChg>
      <pc:sldChg chg="addSp delSp modSp add">
        <pc:chgData name="Wilbert Nixon" userId="7ab087bf-fca8-48b2-85b7-7352e72f52c4" providerId="ADAL" clId="{9D192CF0-85AB-4C06-B06E-C46B7A89F214}" dt="2019-02-08T23:24:18.510" v="2343" actId="14100"/>
        <pc:sldMkLst>
          <pc:docMk/>
          <pc:sldMk cId="3368631218" sldId="304"/>
        </pc:sldMkLst>
        <pc:spChg chg="mod">
          <ac:chgData name="Wilbert Nixon" userId="7ab087bf-fca8-48b2-85b7-7352e72f52c4" providerId="ADAL" clId="{9D192CF0-85AB-4C06-B06E-C46B7A89F214}" dt="2019-02-08T23:24:06.109" v="2342" actId="122"/>
          <ac:spMkLst>
            <pc:docMk/>
            <pc:sldMk cId="3368631218" sldId="304"/>
            <ac:spMk id="2" creationId="{9B6C31A0-DECD-4BDA-A703-682ACC9F168A}"/>
          </ac:spMkLst>
        </pc:spChg>
        <pc:spChg chg="del">
          <ac:chgData name="Wilbert Nixon" userId="7ab087bf-fca8-48b2-85b7-7352e72f52c4" providerId="ADAL" clId="{9D192CF0-85AB-4C06-B06E-C46B7A89F214}" dt="2019-02-08T23:23:44.854" v="2336" actId="931"/>
          <ac:spMkLst>
            <pc:docMk/>
            <pc:sldMk cId="3368631218" sldId="304"/>
            <ac:spMk id="3" creationId="{BDBCFB87-F50B-4A17-AEC1-2A09ABBADB3C}"/>
          </ac:spMkLst>
        </pc:spChg>
        <pc:picChg chg="add mod">
          <ac:chgData name="Wilbert Nixon" userId="7ab087bf-fca8-48b2-85b7-7352e72f52c4" providerId="ADAL" clId="{9D192CF0-85AB-4C06-B06E-C46B7A89F214}" dt="2019-02-08T23:24:18.510" v="2343" actId="14100"/>
          <ac:picMkLst>
            <pc:docMk/>
            <pc:sldMk cId="3368631218" sldId="304"/>
            <ac:picMk id="5" creationId="{5424438C-3DE6-4315-ACC2-875F802A0B3B}"/>
          </ac:picMkLst>
        </pc:picChg>
      </pc:sldChg>
      <pc:sldChg chg="addSp delSp modSp add">
        <pc:chgData name="Wilbert Nixon" userId="7ab087bf-fca8-48b2-85b7-7352e72f52c4" providerId="ADAL" clId="{9D192CF0-85AB-4C06-B06E-C46B7A89F214}" dt="2019-02-08T22:02:45.188" v="2304" actId="122"/>
        <pc:sldMkLst>
          <pc:docMk/>
          <pc:sldMk cId="3435226612" sldId="305"/>
        </pc:sldMkLst>
        <pc:spChg chg="mod">
          <ac:chgData name="Wilbert Nixon" userId="7ab087bf-fca8-48b2-85b7-7352e72f52c4" providerId="ADAL" clId="{9D192CF0-85AB-4C06-B06E-C46B7A89F214}" dt="2019-02-08T22:02:45.188" v="2304" actId="122"/>
          <ac:spMkLst>
            <pc:docMk/>
            <pc:sldMk cId="3435226612" sldId="305"/>
            <ac:spMk id="2" creationId="{1910CD4B-9823-462E-A9AD-4208561E4CC3}"/>
          </ac:spMkLst>
        </pc:spChg>
        <pc:spChg chg="del">
          <ac:chgData name="Wilbert Nixon" userId="7ab087bf-fca8-48b2-85b7-7352e72f52c4" providerId="ADAL" clId="{9D192CF0-85AB-4C06-B06E-C46B7A89F214}" dt="2019-02-08T22:02:08.117" v="2300" actId="931"/>
          <ac:spMkLst>
            <pc:docMk/>
            <pc:sldMk cId="3435226612" sldId="305"/>
            <ac:spMk id="3" creationId="{1D3C3BD1-95D7-4CFC-846D-A0D0A3786438}"/>
          </ac:spMkLst>
        </pc:spChg>
        <pc:picChg chg="add mod">
          <ac:chgData name="Wilbert Nixon" userId="7ab087bf-fca8-48b2-85b7-7352e72f52c4" providerId="ADAL" clId="{9D192CF0-85AB-4C06-B06E-C46B7A89F214}" dt="2019-02-08T22:02:35.663" v="2303" actId="14100"/>
          <ac:picMkLst>
            <pc:docMk/>
            <pc:sldMk cId="3435226612" sldId="305"/>
            <ac:picMk id="5" creationId="{96C77083-13E2-4FA7-B109-521C123F6DCA}"/>
          </ac:picMkLst>
        </pc:picChg>
      </pc:sldChg>
      <pc:sldChg chg="modSp add">
        <pc:chgData name="Wilbert Nixon" userId="7ab087bf-fca8-48b2-85b7-7352e72f52c4" providerId="ADAL" clId="{9D192CF0-85AB-4C06-B06E-C46B7A89F214}" dt="2019-02-09T17:01:02.699" v="3266" actId="255"/>
        <pc:sldMkLst>
          <pc:docMk/>
          <pc:sldMk cId="3165869911" sldId="306"/>
        </pc:sldMkLst>
        <pc:spChg chg="mod">
          <ac:chgData name="Wilbert Nixon" userId="7ab087bf-fca8-48b2-85b7-7352e72f52c4" providerId="ADAL" clId="{9D192CF0-85AB-4C06-B06E-C46B7A89F214}" dt="2019-02-09T16:53:41.111" v="2606" actId="20577"/>
          <ac:spMkLst>
            <pc:docMk/>
            <pc:sldMk cId="3165869911" sldId="306"/>
            <ac:spMk id="2" creationId="{D6007967-024A-4B88-87A5-1DC6F3FDF0A2}"/>
          </ac:spMkLst>
        </pc:spChg>
        <pc:spChg chg="mod">
          <ac:chgData name="Wilbert Nixon" userId="7ab087bf-fca8-48b2-85b7-7352e72f52c4" providerId="ADAL" clId="{9D192CF0-85AB-4C06-B06E-C46B7A89F214}" dt="2019-02-09T17:01:02.699" v="3266" actId="255"/>
          <ac:spMkLst>
            <pc:docMk/>
            <pc:sldMk cId="3165869911" sldId="306"/>
            <ac:spMk id="3" creationId="{872BC4A4-DCF2-4AD8-BDA0-338CFE872ED8}"/>
          </ac:spMkLst>
        </pc:spChg>
      </pc:sldChg>
      <pc:sldChg chg="modSp add">
        <pc:chgData name="Wilbert Nixon" userId="7ab087bf-fca8-48b2-85b7-7352e72f52c4" providerId="ADAL" clId="{9D192CF0-85AB-4C06-B06E-C46B7A89F214}" dt="2019-02-09T18:34:11.301" v="5444"/>
        <pc:sldMkLst>
          <pc:docMk/>
          <pc:sldMk cId="3943034032" sldId="307"/>
        </pc:sldMkLst>
        <pc:spChg chg="mod">
          <ac:chgData name="Wilbert Nixon" userId="7ab087bf-fca8-48b2-85b7-7352e72f52c4" providerId="ADAL" clId="{9D192CF0-85AB-4C06-B06E-C46B7A89F214}" dt="2019-02-09T16:57:44.285" v="2994"/>
          <ac:spMkLst>
            <pc:docMk/>
            <pc:sldMk cId="3943034032" sldId="307"/>
            <ac:spMk id="2" creationId="{DAEF21E6-45AA-47B3-9621-CE08095245BC}"/>
          </ac:spMkLst>
        </pc:spChg>
        <pc:spChg chg="mod">
          <ac:chgData name="Wilbert Nixon" userId="7ab087bf-fca8-48b2-85b7-7352e72f52c4" providerId="ADAL" clId="{9D192CF0-85AB-4C06-B06E-C46B7A89F214}" dt="2019-02-09T18:34:11.301" v="5444"/>
          <ac:spMkLst>
            <pc:docMk/>
            <pc:sldMk cId="3943034032" sldId="307"/>
            <ac:spMk id="3" creationId="{CE5C7001-3F50-4A79-9D5F-3DECEDBD4540}"/>
          </ac:spMkLst>
        </pc:spChg>
      </pc:sldChg>
      <pc:sldChg chg="modSp add">
        <pc:chgData name="Wilbert Nixon" userId="7ab087bf-fca8-48b2-85b7-7352e72f52c4" providerId="ADAL" clId="{9D192CF0-85AB-4C06-B06E-C46B7A89F214}" dt="2019-02-09T17:42:31.561" v="4916" actId="20577"/>
        <pc:sldMkLst>
          <pc:docMk/>
          <pc:sldMk cId="462786487" sldId="308"/>
        </pc:sldMkLst>
        <pc:spChg chg="mod">
          <ac:chgData name="Wilbert Nixon" userId="7ab087bf-fca8-48b2-85b7-7352e72f52c4" providerId="ADAL" clId="{9D192CF0-85AB-4C06-B06E-C46B7A89F214}" dt="2019-02-09T17:37:13.435" v="4372" actId="20577"/>
          <ac:spMkLst>
            <pc:docMk/>
            <pc:sldMk cId="462786487" sldId="308"/>
            <ac:spMk id="2" creationId="{557FE25F-D2AF-4715-A8BA-CE65251F4849}"/>
          </ac:spMkLst>
        </pc:spChg>
        <pc:spChg chg="mod">
          <ac:chgData name="Wilbert Nixon" userId="7ab087bf-fca8-48b2-85b7-7352e72f52c4" providerId="ADAL" clId="{9D192CF0-85AB-4C06-B06E-C46B7A89F214}" dt="2019-02-09T17:42:31.561" v="4916" actId="20577"/>
          <ac:spMkLst>
            <pc:docMk/>
            <pc:sldMk cId="462786487" sldId="308"/>
            <ac:spMk id="3" creationId="{BA6FA186-43DD-4501-84E8-92A8F707E9C1}"/>
          </ac:spMkLst>
        </pc:spChg>
      </pc:sldChg>
      <pc:sldChg chg="addSp delSp modSp add">
        <pc:chgData name="Wilbert Nixon" userId="7ab087bf-fca8-48b2-85b7-7352e72f52c4" providerId="ADAL" clId="{9D192CF0-85AB-4C06-B06E-C46B7A89F214}" dt="2019-02-09T18:17:09.887" v="5331" actId="14100"/>
        <pc:sldMkLst>
          <pc:docMk/>
          <pc:sldMk cId="1674176596" sldId="309"/>
        </pc:sldMkLst>
        <pc:spChg chg="del">
          <ac:chgData name="Wilbert Nixon" userId="7ab087bf-fca8-48b2-85b7-7352e72f52c4" providerId="ADAL" clId="{9D192CF0-85AB-4C06-B06E-C46B7A89F214}" dt="2019-02-09T18:16:34.093" v="5327" actId="931"/>
          <ac:spMkLst>
            <pc:docMk/>
            <pc:sldMk cId="1674176596" sldId="309"/>
            <ac:spMk id="3" creationId="{AFCCB181-A9BB-4910-ADC9-52FD762F6B0A}"/>
          </ac:spMkLst>
        </pc:spChg>
        <pc:picChg chg="add mod">
          <ac:chgData name="Wilbert Nixon" userId="7ab087bf-fca8-48b2-85b7-7352e72f52c4" providerId="ADAL" clId="{9D192CF0-85AB-4C06-B06E-C46B7A89F214}" dt="2019-02-09T18:17:09.887" v="5331" actId="14100"/>
          <ac:picMkLst>
            <pc:docMk/>
            <pc:sldMk cId="1674176596" sldId="309"/>
            <ac:picMk id="5" creationId="{8391F6B7-F126-4CDF-9287-AEF645FAD6C7}"/>
          </ac:picMkLst>
        </pc:picChg>
      </pc:sldChg>
      <pc:sldChg chg="addSp delSp modSp add">
        <pc:chgData name="Wilbert Nixon" userId="7ab087bf-fca8-48b2-85b7-7352e72f52c4" providerId="ADAL" clId="{9D192CF0-85AB-4C06-B06E-C46B7A89F214}" dt="2019-02-09T18:19:50.694" v="5344" actId="14100"/>
        <pc:sldMkLst>
          <pc:docMk/>
          <pc:sldMk cId="246260854" sldId="310"/>
        </pc:sldMkLst>
        <pc:spChg chg="del">
          <ac:chgData name="Wilbert Nixon" userId="7ab087bf-fca8-48b2-85b7-7352e72f52c4" providerId="ADAL" clId="{9D192CF0-85AB-4C06-B06E-C46B7A89F214}" dt="2019-02-09T18:19:13.105" v="5337"/>
          <ac:spMkLst>
            <pc:docMk/>
            <pc:sldMk cId="246260854" sldId="310"/>
            <ac:spMk id="2" creationId="{96AFA735-3555-45CA-963C-98D2EC5F5F6B}"/>
          </ac:spMkLst>
        </pc:spChg>
        <pc:spChg chg="del">
          <ac:chgData name="Wilbert Nixon" userId="7ab087bf-fca8-48b2-85b7-7352e72f52c4" providerId="ADAL" clId="{9D192CF0-85AB-4C06-B06E-C46B7A89F214}" dt="2019-02-09T18:18:14.573" v="5333" actId="931"/>
          <ac:spMkLst>
            <pc:docMk/>
            <pc:sldMk cId="246260854" sldId="310"/>
            <ac:spMk id="3" creationId="{18AA8772-C67C-4EFA-A03A-FB1496170C02}"/>
          </ac:spMkLst>
        </pc:spChg>
        <pc:spChg chg="add del mod">
          <ac:chgData name="Wilbert Nixon" userId="7ab087bf-fca8-48b2-85b7-7352e72f52c4" providerId="ADAL" clId="{9D192CF0-85AB-4C06-B06E-C46B7A89F214}" dt="2019-02-09T18:19:13.105" v="5337"/>
          <ac:spMkLst>
            <pc:docMk/>
            <pc:sldMk cId="246260854" sldId="310"/>
            <ac:spMk id="6" creationId="{5521EB63-7742-4296-BA7D-768A61758539}"/>
          </ac:spMkLst>
        </pc:spChg>
        <pc:spChg chg="add del mod">
          <ac:chgData name="Wilbert Nixon" userId="7ab087bf-fca8-48b2-85b7-7352e72f52c4" providerId="ADAL" clId="{9D192CF0-85AB-4C06-B06E-C46B7A89F214}" dt="2019-02-09T18:19:17.164" v="5338"/>
          <ac:spMkLst>
            <pc:docMk/>
            <pc:sldMk cId="246260854" sldId="310"/>
            <ac:spMk id="7" creationId="{477A36F3-3093-4179-A9A2-BF31EA4568F8}"/>
          </ac:spMkLst>
        </pc:spChg>
        <pc:spChg chg="add del mod">
          <ac:chgData name="Wilbert Nixon" userId="7ab087bf-fca8-48b2-85b7-7352e72f52c4" providerId="ADAL" clId="{9D192CF0-85AB-4C06-B06E-C46B7A89F214}" dt="2019-02-09T18:19:17.164" v="5338"/>
          <ac:spMkLst>
            <pc:docMk/>
            <pc:sldMk cId="246260854" sldId="310"/>
            <ac:spMk id="8" creationId="{FF19E574-4CE8-4001-A6D8-0B588EA42359}"/>
          </ac:spMkLst>
        </pc:spChg>
        <pc:spChg chg="add del mod">
          <ac:chgData name="Wilbert Nixon" userId="7ab087bf-fca8-48b2-85b7-7352e72f52c4" providerId="ADAL" clId="{9D192CF0-85AB-4C06-B06E-C46B7A89F214}" dt="2019-02-09T18:19:18.061" v="5339"/>
          <ac:spMkLst>
            <pc:docMk/>
            <pc:sldMk cId="246260854" sldId="310"/>
            <ac:spMk id="9" creationId="{C124E96E-D164-4ACF-8E3F-D4C650D37AD2}"/>
          </ac:spMkLst>
        </pc:spChg>
        <pc:spChg chg="add del mod">
          <ac:chgData name="Wilbert Nixon" userId="7ab087bf-fca8-48b2-85b7-7352e72f52c4" providerId="ADAL" clId="{9D192CF0-85AB-4C06-B06E-C46B7A89F214}" dt="2019-02-09T18:19:18.061" v="5339"/>
          <ac:spMkLst>
            <pc:docMk/>
            <pc:sldMk cId="246260854" sldId="310"/>
            <ac:spMk id="10" creationId="{BC71ED35-AF35-48F3-8901-98E0307F34D5}"/>
          </ac:spMkLst>
        </pc:spChg>
        <pc:spChg chg="add mod">
          <ac:chgData name="Wilbert Nixon" userId="7ab087bf-fca8-48b2-85b7-7352e72f52c4" providerId="ADAL" clId="{9D192CF0-85AB-4C06-B06E-C46B7A89F214}" dt="2019-02-09T18:19:18.061" v="5339"/>
          <ac:spMkLst>
            <pc:docMk/>
            <pc:sldMk cId="246260854" sldId="310"/>
            <ac:spMk id="11" creationId="{2D94BC48-FCD6-4091-B6FC-CE62907CDF49}"/>
          </ac:spMkLst>
        </pc:spChg>
        <pc:picChg chg="add mod">
          <ac:chgData name="Wilbert Nixon" userId="7ab087bf-fca8-48b2-85b7-7352e72f52c4" providerId="ADAL" clId="{9D192CF0-85AB-4C06-B06E-C46B7A89F214}" dt="2019-02-09T18:19:50.694" v="5344" actId="14100"/>
          <ac:picMkLst>
            <pc:docMk/>
            <pc:sldMk cId="246260854" sldId="310"/>
            <ac:picMk id="5" creationId="{F0263C23-DBF3-496C-80F9-C985DA86E7B4}"/>
          </ac:picMkLst>
        </pc:picChg>
      </pc:sldChg>
      <pc:sldChg chg="addSp delSp modSp add">
        <pc:chgData name="Wilbert Nixon" userId="7ab087bf-fca8-48b2-85b7-7352e72f52c4" providerId="ADAL" clId="{9D192CF0-85AB-4C06-B06E-C46B7A89F214}" dt="2019-02-09T18:21:37.529" v="5351" actId="14100"/>
        <pc:sldMkLst>
          <pc:docMk/>
          <pc:sldMk cId="2703790675" sldId="311"/>
        </pc:sldMkLst>
        <pc:spChg chg="del">
          <ac:chgData name="Wilbert Nixon" userId="7ab087bf-fca8-48b2-85b7-7352e72f52c4" providerId="ADAL" clId="{9D192CF0-85AB-4C06-B06E-C46B7A89F214}" dt="2019-02-09T18:20:22.246" v="5346"/>
          <ac:spMkLst>
            <pc:docMk/>
            <pc:sldMk cId="2703790675" sldId="311"/>
            <ac:spMk id="2" creationId="{5E697AAC-E2C7-4069-8551-725B0DD3447B}"/>
          </ac:spMkLst>
        </pc:spChg>
        <pc:spChg chg="del">
          <ac:chgData name="Wilbert Nixon" userId="7ab087bf-fca8-48b2-85b7-7352e72f52c4" providerId="ADAL" clId="{9D192CF0-85AB-4C06-B06E-C46B7A89F214}" dt="2019-02-09T18:20:22.246" v="5346"/>
          <ac:spMkLst>
            <pc:docMk/>
            <pc:sldMk cId="2703790675" sldId="311"/>
            <ac:spMk id="3" creationId="{ECD400A0-679A-436D-BCB6-11CA680CDFA1}"/>
          </ac:spMkLst>
        </pc:spChg>
        <pc:picChg chg="add mod">
          <ac:chgData name="Wilbert Nixon" userId="7ab087bf-fca8-48b2-85b7-7352e72f52c4" providerId="ADAL" clId="{9D192CF0-85AB-4C06-B06E-C46B7A89F214}" dt="2019-02-09T18:21:37.529" v="5351" actId="14100"/>
          <ac:picMkLst>
            <pc:docMk/>
            <pc:sldMk cId="2703790675" sldId="311"/>
            <ac:picMk id="5" creationId="{B0B31B28-FF56-4D27-BB3F-E6118BF24560}"/>
          </ac:picMkLst>
        </pc:picChg>
      </pc:sldChg>
      <pc:sldChg chg="addSp modSp add">
        <pc:chgData name="Wilbert Nixon" userId="7ab087bf-fca8-48b2-85b7-7352e72f52c4" providerId="ADAL" clId="{9D192CF0-85AB-4C06-B06E-C46B7A89F214}" dt="2019-02-09T18:22:26.572" v="5357" actId="14100"/>
        <pc:sldMkLst>
          <pc:docMk/>
          <pc:sldMk cId="516938081" sldId="312"/>
        </pc:sldMkLst>
        <pc:picChg chg="add mod">
          <ac:chgData name="Wilbert Nixon" userId="7ab087bf-fca8-48b2-85b7-7352e72f52c4" providerId="ADAL" clId="{9D192CF0-85AB-4C06-B06E-C46B7A89F214}" dt="2019-02-09T18:22:26.572" v="5357" actId="14100"/>
          <ac:picMkLst>
            <pc:docMk/>
            <pc:sldMk cId="516938081" sldId="312"/>
            <ac:picMk id="3" creationId="{9BC36A4B-F90E-4B22-89CC-676DF5BB5BC9}"/>
          </ac:picMkLst>
        </pc:picChg>
      </pc:sldChg>
      <pc:sldChg chg="addSp modSp add">
        <pc:chgData name="Wilbert Nixon" userId="7ab087bf-fca8-48b2-85b7-7352e72f52c4" providerId="ADAL" clId="{9D192CF0-85AB-4C06-B06E-C46B7A89F214}" dt="2019-02-09T18:23:03.953" v="5363" actId="14100"/>
        <pc:sldMkLst>
          <pc:docMk/>
          <pc:sldMk cId="330074248" sldId="313"/>
        </pc:sldMkLst>
        <pc:picChg chg="add mod">
          <ac:chgData name="Wilbert Nixon" userId="7ab087bf-fca8-48b2-85b7-7352e72f52c4" providerId="ADAL" clId="{9D192CF0-85AB-4C06-B06E-C46B7A89F214}" dt="2019-02-09T18:23:03.953" v="5363" actId="14100"/>
          <ac:picMkLst>
            <pc:docMk/>
            <pc:sldMk cId="330074248" sldId="313"/>
            <ac:picMk id="3" creationId="{2D38DD29-71AE-453C-A537-84DD3E968440}"/>
          </ac:picMkLst>
        </pc:picChg>
      </pc:sldChg>
      <pc:sldChg chg="addSp modSp add">
        <pc:chgData name="Wilbert Nixon" userId="7ab087bf-fca8-48b2-85b7-7352e72f52c4" providerId="ADAL" clId="{9D192CF0-85AB-4C06-B06E-C46B7A89F214}" dt="2019-02-09T18:23:41.907" v="5371" actId="14100"/>
        <pc:sldMkLst>
          <pc:docMk/>
          <pc:sldMk cId="964240859" sldId="314"/>
        </pc:sldMkLst>
        <pc:picChg chg="add mod">
          <ac:chgData name="Wilbert Nixon" userId="7ab087bf-fca8-48b2-85b7-7352e72f52c4" providerId="ADAL" clId="{9D192CF0-85AB-4C06-B06E-C46B7A89F214}" dt="2019-02-09T18:23:41.907" v="5371" actId="14100"/>
          <ac:picMkLst>
            <pc:docMk/>
            <pc:sldMk cId="964240859" sldId="314"/>
            <ac:picMk id="3" creationId="{7E035A9E-F12A-457A-9B61-C4F3B09B1CFD}"/>
          </ac:picMkLst>
        </pc:picChg>
      </pc:sldChg>
      <pc:sldChg chg="addSp modSp add">
        <pc:chgData name="Wilbert Nixon" userId="7ab087bf-fca8-48b2-85b7-7352e72f52c4" providerId="ADAL" clId="{9D192CF0-85AB-4C06-B06E-C46B7A89F214}" dt="2019-02-09T18:24:05.735" v="5377" actId="14100"/>
        <pc:sldMkLst>
          <pc:docMk/>
          <pc:sldMk cId="2808492967" sldId="315"/>
        </pc:sldMkLst>
        <pc:picChg chg="add mod">
          <ac:chgData name="Wilbert Nixon" userId="7ab087bf-fca8-48b2-85b7-7352e72f52c4" providerId="ADAL" clId="{9D192CF0-85AB-4C06-B06E-C46B7A89F214}" dt="2019-02-09T18:24:05.735" v="5377" actId="14100"/>
          <ac:picMkLst>
            <pc:docMk/>
            <pc:sldMk cId="2808492967" sldId="315"/>
            <ac:picMk id="3" creationId="{E0A0A4A3-A845-45A9-82C3-3AD420D5FA10}"/>
          </ac:picMkLst>
        </pc:picChg>
      </pc:sldChg>
      <pc:sldChg chg="addSp modSp add">
        <pc:chgData name="Wilbert Nixon" userId="7ab087bf-fca8-48b2-85b7-7352e72f52c4" providerId="ADAL" clId="{9D192CF0-85AB-4C06-B06E-C46B7A89F214}" dt="2019-02-09T18:24:29.801" v="5383" actId="14100"/>
        <pc:sldMkLst>
          <pc:docMk/>
          <pc:sldMk cId="1065083764" sldId="316"/>
        </pc:sldMkLst>
        <pc:picChg chg="add mod">
          <ac:chgData name="Wilbert Nixon" userId="7ab087bf-fca8-48b2-85b7-7352e72f52c4" providerId="ADAL" clId="{9D192CF0-85AB-4C06-B06E-C46B7A89F214}" dt="2019-02-09T18:24:29.801" v="5383" actId="14100"/>
          <ac:picMkLst>
            <pc:docMk/>
            <pc:sldMk cId="1065083764" sldId="316"/>
            <ac:picMk id="3" creationId="{7F2165F0-E89F-4A29-BE09-B1289CE9D521}"/>
          </ac:picMkLst>
        </pc:picChg>
      </pc:sldChg>
      <pc:sldChg chg="addSp modSp add">
        <pc:chgData name="Wilbert Nixon" userId="7ab087bf-fca8-48b2-85b7-7352e72f52c4" providerId="ADAL" clId="{9D192CF0-85AB-4C06-B06E-C46B7A89F214}" dt="2019-02-09T18:25:02.562" v="5389" actId="14100"/>
        <pc:sldMkLst>
          <pc:docMk/>
          <pc:sldMk cId="881083689" sldId="317"/>
        </pc:sldMkLst>
        <pc:picChg chg="add mod">
          <ac:chgData name="Wilbert Nixon" userId="7ab087bf-fca8-48b2-85b7-7352e72f52c4" providerId="ADAL" clId="{9D192CF0-85AB-4C06-B06E-C46B7A89F214}" dt="2019-02-09T18:25:02.562" v="5389" actId="14100"/>
          <ac:picMkLst>
            <pc:docMk/>
            <pc:sldMk cId="881083689" sldId="317"/>
            <ac:picMk id="3" creationId="{3D59ACD1-5AAC-4D05-9D9F-2E01097B103F}"/>
          </ac:picMkLst>
        </pc:picChg>
      </pc:sldChg>
      <pc:sldChg chg="addSp modSp add ord">
        <pc:chgData name="Wilbert Nixon" userId="7ab087bf-fca8-48b2-85b7-7352e72f52c4" providerId="ADAL" clId="{9D192CF0-85AB-4C06-B06E-C46B7A89F214}" dt="2019-02-09T18:27:21.993" v="5405"/>
        <pc:sldMkLst>
          <pc:docMk/>
          <pc:sldMk cId="4060821350" sldId="318"/>
        </pc:sldMkLst>
        <pc:picChg chg="add mod">
          <ac:chgData name="Wilbert Nixon" userId="7ab087bf-fca8-48b2-85b7-7352e72f52c4" providerId="ADAL" clId="{9D192CF0-85AB-4C06-B06E-C46B7A89F214}" dt="2019-02-09T18:25:34.748" v="5395" actId="14100"/>
          <ac:picMkLst>
            <pc:docMk/>
            <pc:sldMk cId="4060821350" sldId="318"/>
            <ac:picMk id="3" creationId="{01058762-6CAC-4E0B-A35D-25DDFAF0D347}"/>
          </ac:picMkLst>
        </pc:picChg>
      </pc:sldChg>
      <pc:sldChg chg="addSp modSp add ord">
        <pc:chgData name="Wilbert Nixon" userId="7ab087bf-fca8-48b2-85b7-7352e72f52c4" providerId="ADAL" clId="{9D192CF0-85AB-4C06-B06E-C46B7A89F214}" dt="2019-02-09T18:27:09" v="5404"/>
        <pc:sldMkLst>
          <pc:docMk/>
          <pc:sldMk cId="1245633517" sldId="319"/>
        </pc:sldMkLst>
        <pc:picChg chg="add mod">
          <ac:chgData name="Wilbert Nixon" userId="7ab087bf-fca8-48b2-85b7-7352e72f52c4" providerId="ADAL" clId="{9D192CF0-85AB-4C06-B06E-C46B7A89F214}" dt="2019-02-09T18:26:00.900" v="5401" actId="14100"/>
          <ac:picMkLst>
            <pc:docMk/>
            <pc:sldMk cId="1245633517" sldId="319"/>
            <ac:picMk id="3" creationId="{3DC122FB-5AF2-4B53-ACC2-3B39DC39185A}"/>
          </ac:picMkLst>
        </pc:picChg>
      </pc:sldChg>
      <pc:sldChg chg="addSp delSp modSp add">
        <pc:chgData name="Wilbert Nixon" userId="7ab087bf-fca8-48b2-85b7-7352e72f52c4" providerId="ADAL" clId="{9D192CF0-85AB-4C06-B06E-C46B7A89F214}" dt="2019-02-09T18:32:00.062" v="5428" actId="14100"/>
        <pc:sldMkLst>
          <pc:docMk/>
          <pc:sldMk cId="613335806" sldId="320"/>
        </pc:sldMkLst>
        <pc:spChg chg="del">
          <ac:chgData name="Wilbert Nixon" userId="7ab087bf-fca8-48b2-85b7-7352e72f52c4" providerId="ADAL" clId="{9D192CF0-85AB-4C06-B06E-C46B7A89F214}" dt="2019-02-09T18:31:31.134" v="5424"/>
          <ac:spMkLst>
            <pc:docMk/>
            <pc:sldMk cId="613335806" sldId="320"/>
            <ac:spMk id="2" creationId="{349E714E-082C-4C2A-B9B1-719C6DD774B4}"/>
          </ac:spMkLst>
        </pc:spChg>
        <pc:spChg chg="del">
          <ac:chgData name="Wilbert Nixon" userId="7ab087bf-fca8-48b2-85b7-7352e72f52c4" providerId="ADAL" clId="{9D192CF0-85AB-4C06-B06E-C46B7A89F214}" dt="2019-02-09T18:30:21.618" v="5420"/>
          <ac:spMkLst>
            <pc:docMk/>
            <pc:sldMk cId="613335806" sldId="320"/>
            <ac:spMk id="3" creationId="{53F2F46B-0679-46F1-9A96-C5F8DC41BF48}"/>
          </ac:spMkLst>
        </pc:spChg>
        <pc:picChg chg="add mod">
          <ac:chgData name="Wilbert Nixon" userId="7ab087bf-fca8-48b2-85b7-7352e72f52c4" providerId="ADAL" clId="{9D192CF0-85AB-4C06-B06E-C46B7A89F214}" dt="2019-02-09T18:31:48.035" v="5427" actId="1076"/>
          <ac:picMkLst>
            <pc:docMk/>
            <pc:sldMk cId="613335806" sldId="320"/>
            <ac:picMk id="4" creationId="{6E15B5AD-89A4-4215-A640-68F74FB5792A}"/>
          </ac:picMkLst>
        </pc:picChg>
        <pc:picChg chg="add mod">
          <ac:chgData name="Wilbert Nixon" userId="7ab087bf-fca8-48b2-85b7-7352e72f52c4" providerId="ADAL" clId="{9D192CF0-85AB-4C06-B06E-C46B7A89F214}" dt="2019-02-09T18:32:00.062" v="5428" actId="14100"/>
          <ac:picMkLst>
            <pc:docMk/>
            <pc:sldMk cId="613335806" sldId="320"/>
            <ac:picMk id="5" creationId="{2A42F111-3252-412F-9A60-BA7D4D252940}"/>
          </ac:picMkLst>
        </pc:picChg>
      </pc:sldChg>
      <pc:sldChg chg="add del ord">
        <pc:chgData name="Wilbert Nixon" userId="7ab087bf-fca8-48b2-85b7-7352e72f52c4" providerId="ADAL" clId="{9D192CF0-85AB-4C06-B06E-C46B7A89F214}" dt="2019-02-09T18:27:26.077" v="5406" actId="2696"/>
        <pc:sldMkLst>
          <pc:docMk/>
          <pc:sldMk cId="3577345192"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38A5D76-F401-4DC7-9FA3-EB1F338ACC86}" type="datetimeFigureOut">
              <a:rPr lang="en-US" smtClean="0"/>
              <a:t>12/7/2022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6BDF2C0-34D5-4679-B448-D26C267EB5BD}" type="slidenum">
              <a:rPr lang="en-US" smtClean="0"/>
              <a:t>‹#›</a:t>
            </a:fld>
            <a:endParaRPr lang="en-US"/>
          </a:p>
        </p:txBody>
      </p:sp>
    </p:spTree>
    <p:extLst>
      <p:ext uri="{BB962C8B-B14F-4D97-AF65-F5344CB8AC3E}">
        <p14:creationId xmlns:p14="http://schemas.microsoft.com/office/powerpoint/2010/main" val="70000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BDF2C0-34D5-4679-B448-D26C267EB5BD}" type="slidenum">
              <a:rPr lang="en-US" smtClean="0"/>
              <a:t>10</a:t>
            </a:fld>
            <a:endParaRPr lang="en-US"/>
          </a:p>
        </p:txBody>
      </p:sp>
    </p:spTree>
    <p:extLst>
      <p:ext uri="{BB962C8B-B14F-4D97-AF65-F5344CB8AC3E}">
        <p14:creationId xmlns:p14="http://schemas.microsoft.com/office/powerpoint/2010/main" val="26888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8B51-CDFB-4FAC-8A76-3FC98D66E2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D51436-96FD-4FAD-805E-D93B5AE687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694B31-BBD0-44EB-A4EA-F61C73344E91}"/>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5" name="Footer Placeholder 4">
            <a:extLst>
              <a:ext uri="{FF2B5EF4-FFF2-40B4-BE49-F238E27FC236}">
                <a16:creationId xmlns:a16="http://schemas.microsoft.com/office/drawing/2014/main" id="{13C18DDD-A5EB-4FA6-A4CB-2DCEEBAFD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79AB2-49F7-4766-BB41-A502C51C9B86}"/>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309550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2BE2-BFE4-4D58-A662-E756EB6EEC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EC6F4E-4074-407B-89FD-B20BCA2AB9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D7560-7DC0-4526-9B6E-57EBEF2AAAF0}"/>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5" name="Footer Placeholder 4">
            <a:extLst>
              <a:ext uri="{FF2B5EF4-FFF2-40B4-BE49-F238E27FC236}">
                <a16:creationId xmlns:a16="http://schemas.microsoft.com/office/drawing/2014/main" id="{7D594594-AC1B-4701-92D1-000632BCD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149E7-714F-4F57-A8AD-9FAD3145F176}"/>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56949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7529C2-3E8E-406B-B266-9E5606AA04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6E2CA-A8B0-4C5D-B3F3-9CB30BBDD1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C10D4-6E23-4864-80E9-5800865B38EB}"/>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5" name="Footer Placeholder 4">
            <a:extLst>
              <a:ext uri="{FF2B5EF4-FFF2-40B4-BE49-F238E27FC236}">
                <a16:creationId xmlns:a16="http://schemas.microsoft.com/office/drawing/2014/main" id="{A40AD13C-04DD-4CB9-AA09-1C35E7899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4F4FA-8071-4EC7-B0A5-C150DE4963B7}"/>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392365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193B-1DEA-4E25-B96D-19B44CDBE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66B7B-0850-4304-9467-35176DC526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19AD6-68A2-4737-A0DB-D61188212C0B}"/>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5" name="Footer Placeholder 4">
            <a:extLst>
              <a:ext uri="{FF2B5EF4-FFF2-40B4-BE49-F238E27FC236}">
                <a16:creationId xmlns:a16="http://schemas.microsoft.com/office/drawing/2014/main" id="{F441C9B0-49F1-4FC1-8955-9D1955238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C0C41-E330-464F-B6D4-8D542C70F1DD}"/>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341648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0FC0-2004-43A6-9F22-18F1A53D1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CF9DA3-10EC-4487-A7F5-3F690C7CD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0A379B-1E30-4463-91AB-586B025D7657}"/>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5" name="Footer Placeholder 4">
            <a:extLst>
              <a:ext uri="{FF2B5EF4-FFF2-40B4-BE49-F238E27FC236}">
                <a16:creationId xmlns:a16="http://schemas.microsoft.com/office/drawing/2014/main" id="{85F5E291-3BDE-4191-A809-62AB2F35F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39A20-D15E-4A82-AA15-1318764F35A5}"/>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60396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399A-5FDD-41C8-8D89-24622DAC2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782C9-D5F0-422B-BD6B-FD51263302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DA4D42-14EA-4DD9-B282-99804E53DA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1EE51F-5F16-478F-B503-5EFEC26CAED2}"/>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6" name="Footer Placeholder 5">
            <a:extLst>
              <a:ext uri="{FF2B5EF4-FFF2-40B4-BE49-F238E27FC236}">
                <a16:creationId xmlns:a16="http://schemas.microsoft.com/office/drawing/2014/main" id="{D609B79B-CEF7-410D-8D36-4F7C917C8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40AA6-B45B-4483-AB22-40961CE1BFD0}"/>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36228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03F7-C412-47F7-97A7-2585F0CF3C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7DA2E7-4EEB-4D17-9D89-79D1CF06F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FB2540-CCA6-4A4E-9703-637AD58C08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B24BDD-3D3F-45BD-9DAB-E983AD020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CF234B-2373-4DEE-8621-CFCD0ABEE5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BD241-B5DD-4BE7-B11C-6336BF2ACCC1}"/>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8" name="Footer Placeholder 7">
            <a:extLst>
              <a:ext uri="{FF2B5EF4-FFF2-40B4-BE49-F238E27FC236}">
                <a16:creationId xmlns:a16="http://schemas.microsoft.com/office/drawing/2014/main" id="{11ADD292-8058-44D2-B5CA-F66307D86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4722A-E793-475B-9252-D43D1B84AAA7}"/>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277556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51BE-F7D2-4FFF-9BCC-2F5BC43A58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3B94C4-69C0-40CD-989E-574A2F252F7C}"/>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4" name="Footer Placeholder 3">
            <a:extLst>
              <a:ext uri="{FF2B5EF4-FFF2-40B4-BE49-F238E27FC236}">
                <a16:creationId xmlns:a16="http://schemas.microsoft.com/office/drawing/2014/main" id="{8761765E-68C9-45F9-A5AD-AD7BDBCFA1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63E22-AF88-45A9-A66D-E1F5DA53F30A}"/>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89165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FAC47-5863-4AF6-84E0-38B6C767C621}"/>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3" name="Footer Placeholder 2">
            <a:extLst>
              <a:ext uri="{FF2B5EF4-FFF2-40B4-BE49-F238E27FC236}">
                <a16:creationId xmlns:a16="http://schemas.microsoft.com/office/drawing/2014/main" id="{3223E2ED-BA95-44BE-B6A4-B8028E92F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5907F-BDE9-449D-AA44-CF25F421342C}"/>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72204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E6D7-4AF1-45A0-B854-5A36FD80E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4922C-0DE6-44A2-B745-2476C4113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27F01-3F48-45B3-BF4E-C1671A632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8D1E33-1B72-4E5D-BFA2-F3E1D28CB3CD}"/>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6" name="Footer Placeholder 5">
            <a:extLst>
              <a:ext uri="{FF2B5EF4-FFF2-40B4-BE49-F238E27FC236}">
                <a16:creationId xmlns:a16="http://schemas.microsoft.com/office/drawing/2014/main" id="{5C70B4BA-EC77-46ED-BE1F-D0BEEFF9C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50552-2D5D-4092-ABF2-EEFD98D9B1EF}"/>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12732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0590-C95D-4609-A10F-BE3899142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1F78F4-440F-40B3-BA8A-2F1B29330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55E91D-9ED0-4E83-AB1F-E4086E998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7EEFDC-1E12-4460-9B61-31A675746A5D}"/>
              </a:ext>
            </a:extLst>
          </p:cNvPr>
          <p:cNvSpPr>
            <a:spLocks noGrp="1"/>
          </p:cNvSpPr>
          <p:nvPr>
            <p:ph type="dt" sz="half" idx="10"/>
          </p:nvPr>
        </p:nvSpPr>
        <p:spPr/>
        <p:txBody>
          <a:bodyPr/>
          <a:lstStyle/>
          <a:p>
            <a:fld id="{8577EEC9-6BDD-499B-8E26-042E1893742D}" type="datetimeFigureOut">
              <a:rPr lang="en-US" smtClean="0"/>
              <a:t>12/7/2022</a:t>
            </a:fld>
            <a:endParaRPr lang="en-US"/>
          </a:p>
        </p:txBody>
      </p:sp>
      <p:sp>
        <p:nvSpPr>
          <p:cNvPr id="6" name="Footer Placeholder 5">
            <a:extLst>
              <a:ext uri="{FF2B5EF4-FFF2-40B4-BE49-F238E27FC236}">
                <a16:creationId xmlns:a16="http://schemas.microsoft.com/office/drawing/2014/main" id="{16C3B8A5-0CC8-46BD-AD4A-0D383B956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5A8FB-6861-45F0-8FDE-BBC0D331ED1C}"/>
              </a:ext>
            </a:extLst>
          </p:cNvPr>
          <p:cNvSpPr>
            <a:spLocks noGrp="1"/>
          </p:cNvSpPr>
          <p:nvPr>
            <p:ph type="sldNum" sz="quarter" idx="12"/>
          </p:nvPr>
        </p:nvSpPr>
        <p:spPr/>
        <p:txBody>
          <a:bodyPr/>
          <a:lstStyle/>
          <a:p>
            <a:fld id="{B949B757-7555-4AFB-862E-7A6576466120}" type="slidenum">
              <a:rPr lang="en-US" smtClean="0"/>
              <a:t>‹#›</a:t>
            </a:fld>
            <a:endParaRPr lang="en-US"/>
          </a:p>
        </p:txBody>
      </p:sp>
    </p:spTree>
    <p:extLst>
      <p:ext uri="{BB962C8B-B14F-4D97-AF65-F5344CB8AC3E}">
        <p14:creationId xmlns:p14="http://schemas.microsoft.com/office/powerpoint/2010/main" val="23872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CEEAE-3CF3-45AB-A782-EBD094013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8332F4-EFF9-4DD0-B096-E75156A00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48A8D-4328-4741-BAB8-5F6A4AB4B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7EEC9-6BDD-499B-8E26-042E1893742D}" type="datetimeFigureOut">
              <a:rPr lang="en-US" smtClean="0"/>
              <a:t>12/7/2022</a:t>
            </a:fld>
            <a:endParaRPr lang="en-US"/>
          </a:p>
        </p:txBody>
      </p:sp>
      <p:sp>
        <p:nvSpPr>
          <p:cNvPr id="5" name="Footer Placeholder 4">
            <a:extLst>
              <a:ext uri="{FF2B5EF4-FFF2-40B4-BE49-F238E27FC236}">
                <a16:creationId xmlns:a16="http://schemas.microsoft.com/office/drawing/2014/main" id="{A9BA6C03-D6D6-4A11-BA51-488E3C38B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5A36E-14AE-4078-A873-C713C0DB4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9B757-7555-4AFB-862E-7A6576466120}" type="slidenum">
              <a:rPr lang="en-US" smtClean="0"/>
              <a:t>‹#›</a:t>
            </a:fld>
            <a:endParaRPr lang="en-US"/>
          </a:p>
        </p:txBody>
      </p:sp>
    </p:spTree>
    <p:extLst>
      <p:ext uri="{BB962C8B-B14F-4D97-AF65-F5344CB8AC3E}">
        <p14:creationId xmlns:p14="http://schemas.microsoft.com/office/powerpoint/2010/main" val="217169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3E5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BCCD87-F709-47ED-A89B-39FF49FA0D62}"/>
              </a:ext>
            </a:extLst>
          </p:cNvPr>
          <p:cNvSpPr>
            <a:spLocks noGrp="1"/>
          </p:cNvSpPr>
          <p:nvPr>
            <p:ph type="ctrTitle"/>
          </p:nvPr>
        </p:nvSpPr>
        <p:spPr>
          <a:xfrm>
            <a:off x="5189620" y="1306071"/>
            <a:ext cx="5478379" cy="2663407"/>
          </a:xfrm>
        </p:spPr>
        <p:txBody>
          <a:bodyPr>
            <a:normAutofit/>
          </a:bodyPr>
          <a:lstStyle/>
          <a:p>
            <a:pPr algn="l"/>
            <a:br>
              <a:rPr lang="en-US" sz="4600">
                <a:solidFill>
                  <a:srgbClr val="FFFFFF"/>
                </a:solidFill>
              </a:rPr>
            </a:br>
            <a:br>
              <a:rPr lang="en-US" sz="4600">
                <a:solidFill>
                  <a:srgbClr val="FFFFFF"/>
                </a:solidFill>
              </a:rPr>
            </a:br>
            <a:br>
              <a:rPr lang="en-US" sz="4600">
                <a:solidFill>
                  <a:srgbClr val="FFFFFF"/>
                </a:solidFill>
              </a:rPr>
            </a:br>
            <a:r>
              <a:rPr lang="en-US" sz="4600">
                <a:solidFill>
                  <a:srgbClr val="FFFFFF"/>
                </a:solidFill>
              </a:rPr>
              <a:t>Stock Presentation</a:t>
            </a:r>
          </a:p>
        </p:txBody>
      </p:sp>
      <p:sp>
        <p:nvSpPr>
          <p:cNvPr id="3" name="Subtitle 2">
            <a:extLst>
              <a:ext uri="{FF2B5EF4-FFF2-40B4-BE49-F238E27FC236}">
                <a16:creationId xmlns:a16="http://schemas.microsoft.com/office/drawing/2014/main" id="{1CF9277B-412F-499D-BEB3-E76525C4C42D}"/>
              </a:ext>
            </a:extLst>
          </p:cNvPr>
          <p:cNvSpPr>
            <a:spLocks noGrp="1"/>
          </p:cNvSpPr>
          <p:nvPr>
            <p:ph type="subTitle" idx="1"/>
          </p:nvPr>
        </p:nvSpPr>
        <p:spPr>
          <a:xfrm>
            <a:off x="5189620" y="4106004"/>
            <a:ext cx="5478380" cy="1860883"/>
          </a:xfrm>
        </p:spPr>
        <p:txBody>
          <a:bodyPr>
            <a:normAutofit/>
          </a:bodyPr>
          <a:lstStyle/>
          <a:p>
            <a:pPr algn="l"/>
            <a:r>
              <a:rPr lang="en-US" dirty="0">
                <a:solidFill>
                  <a:srgbClr val="FFFFFF"/>
                </a:solidFill>
              </a:rPr>
              <a:t>Maskey Krishnarao, </a:t>
            </a:r>
            <a:r>
              <a:rPr lang="en-US" dirty="0" err="1">
                <a:solidFill>
                  <a:srgbClr val="FFFFFF"/>
                </a:solidFill>
              </a:rPr>
              <a:t>McNoVA</a:t>
            </a:r>
            <a:endParaRPr lang="en-US" dirty="0">
              <a:solidFill>
                <a:srgbClr val="FFFFFF"/>
              </a:solidFill>
            </a:endParaRPr>
          </a:p>
          <a:p>
            <a:pPr algn="l"/>
            <a:r>
              <a:rPr lang="en-US" dirty="0">
                <a:solidFill>
                  <a:srgbClr val="FFFFFF"/>
                </a:solidFill>
              </a:rPr>
              <a:t>-- December 13, 2022</a:t>
            </a:r>
          </a:p>
        </p:txBody>
      </p:sp>
      <p:pic>
        <p:nvPicPr>
          <p:cNvPr id="4" name="Picture 3">
            <a:extLst>
              <a:ext uri="{FF2B5EF4-FFF2-40B4-BE49-F238E27FC236}">
                <a16:creationId xmlns:a16="http://schemas.microsoft.com/office/drawing/2014/main" id="{6A595D31-FEFA-42C0-A0D5-87D9322121AB}"/>
              </a:ext>
            </a:extLst>
          </p:cNvPr>
          <p:cNvPicPr>
            <a:picLocks noChangeAspect="1"/>
          </p:cNvPicPr>
          <p:nvPr/>
        </p:nvPicPr>
        <p:blipFill>
          <a:blip r:embed="rId2"/>
          <a:stretch>
            <a:fillRect/>
          </a:stretch>
        </p:blipFill>
        <p:spPr>
          <a:xfrm>
            <a:off x="157418" y="1958284"/>
            <a:ext cx="4375381" cy="1525895"/>
          </a:xfrm>
          <a:prstGeom prst="rect">
            <a:avLst/>
          </a:prstGeom>
        </p:spPr>
      </p:pic>
    </p:spTree>
    <p:extLst>
      <p:ext uri="{BB962C8B-B14F-4D97-AF65-F5344CB8AC3E}">
        <p14:creationId xmlns:p14="http://schemas.microsoft.com/office/powerpoint/2010/main" val="337028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3CB7-A000-452D-ABCC-3B3D2589EB18}"/>
              </a:ext>
            </a:extLst>
          </p:cNvPr>
          <p:cNvSpPr>
            <a:spLocks noGrp="1"/>
          </p:cNvSpPr>
          <p:nvPr>
            <p:ph type="title"/>
          </p:nvPr>
        </p:nvSpPr>
        <p:spPr>
          <a:xfrm>
            <a:off x="838199" y="0"/>
            <a:ext cx="10515600" cy="1325563"/>
          </a:xfrm>
        </p:spPr>
        <p:txBody>
          <a:bodyPr/>
          <a:lstStyle/>
          <a:p>
            <a:pPr algn="ctr"/>
            <a:r>
              <a:rPr lang="en-US" b="1" dirty="0"/>
              <a:t>Value Line Projections</a:t>
            </a:r>
          </a:p>
        </p:txBody>
      </p:sp>
      <p:pic>
        <p:nvPicPr>
          <p:cNvPr id="5" name="Picture 4"/>
          <p:cNvPicPr>
            <a:picLocks noChangeAspect="1"/>
          </p:cNvPicPr>
          <p:nvPr/>
        </p:nvPicPr>
        <p:blipFill>
          <a:blip r:embed="rId3"/>
          <a:stretch>
            <a:fillRect/>
          </a:stretch>
        </p:blipFill>
        <p:spPr>
          <a:xfrm>
            <a:off x="58772" y="929921"/>
            <a:ext cx="7115175" cy="2872800"/>
          </a:xfrm>
          <a:prstGeom prst="rect">
            <a:avLst/>
          </a:prstGeom>
        </p:spPr>
      </p:pic>
      <p:pic>
        <p:nvPicPr>
          <p:cNvPr id="6" name="Picture 5"/>
          <p:cNvPicPr>
            <a:picLocks noChangeAspect="1"/>
          </p:cNvPicPr>
          <p:nvPr/>
        </p:nvPicPr>
        <p:blipFill>
          <a:blip r:embed="rId4"/>
          <a:stretch>
            <a:fillRect/>
          </a:stretch>
        </p:blipFill>
        <p:spPr>
          <a:xfrm>
            <a:off x="7115175" y="2463326"/>
            <a:ext cx="4927668" cy="3772104"/>
          </a:xfrm>
          <a:prstGeom prst="rect">
            <a:avLst/>
          </a:prstGeom>
        </p:spPr>
      </p:pic>
      <p:pic>
        <p:nvPicPr>
          <p:cNvPr id="7" name="Picture 6"/>
          <p:cNvPicPr>
            <a:picLocks noChangeAspect="1"/>
          </p:cNvPicPr>
          <p:nvPr/>
        </p:nvPicPr>
        <p:blipFill>
          <a:blip r:embed="rId5"/>
          <a:stretch>
            <a:fillRect/>
          </a:stretch>
        </p:blipFill>
        <p:spPr>
          <a:xfrm>
            <a:off x="7115175" y="938212"/>
            <a:ext cx="2305050" cy="1525114"/>
          </a:xfrm>
          <a:prstGeom prst="rect">
            <a:avLst/>
          </a:prstGeom>
        </p:spPr>
      </p:pic>
      <p:pic>
        <p:nvPicPr>
          <p:cNvPr id="9" name="Picture 8"/>
          <p:cNvPicPr>
            <a:picLocks noChangeAspect="1"/>
          </p:cNvPicPr>
          <p:nvPr/>
        </p:nvPicPr>
        <p:blipFill>
          <a:blip r:embed="rId6"/>
          <a:stretch>
            <a:fillRect/>
          </a:stretch>
        </p:blipFill>
        <p:spPr>
          <a:xfrm>
            <a:off x="9381214" y="1342146"/>
            <a:ext cx="2661629" cy="1104597"/>
          </a:xfrm>
          <a:prstGeom prst="rect">
            <a:avLst/>
          </a:prstGeom>
        </p:spPr>
      </p:pic>
      <p:pic>
        <p:nvPicPr>
          <p:cNvPr id="10" name="Picture 9"/>
          <p:cNvPicPr>
            <a:picLocks noChangeAspect="1"/>
          </p:cNvPicPr>
          <p:nvPr/>
        </p:nvPicPr>
        <p:blipFill>
          <a:blip r:embed="rId7"/>
          <a:stretch>
            <a:fillRect/>
          </a:stretch>
        </p:blipFill>
        <p:spPr>
          <a:xfrm>
            <a:off x="9420225" y="936641"/>
            <a:ext cx="1396425" cy="405505"/>
          </a:xfrm>
          <a:prstGeom prst="rect">
            <a:avLst/>
          </a:prstGeom>
        </p:spPr>
      </p:pic>
      <p:sp>
        <p:nvSpPr>
          <p:cNvPr id="11" name="TextBox 10"/>
          <p:cNvSpPr txBox="1"/>
          <p:nvPr/>
        </p:nvSpPr>
        <p:spPr>
          <a:xfrm>
            <a:off x="0" y="3811012"/>
            <a:ext cx="7115175" cy="3046988"/>
          </a:xfrm>
          <a:prstGeom prst="rect">
            <a:avLst/>
          </a:prstGeom>
          <a:noFill/>
        </p:spPr>
        <p:txBody>
          <a:bodyPr wrap="square" rtlCol="0">
            <a:spAutoFit/>
          </a:bodyPr>
          <a:lstStyle/>
          <a:p>
            <a:r>
              <a:rPr lang="en-US" sz="1600" b="1" u="sng" dirty="0"/>
              <a:t>Costco Wholesale’s customers continue to spend a healthy amount. </a:t>
            </a:r>
            <a:r>
              <a:rPr lang="en-US" sz="1600" dirty="0"/>
              <a:t>Same-store sales (less foreign exchange &amp; gas) were </a:t>
            </a:r>
            <a:r>
              <a:rPr lang="en-US" sz="1600" b="1" dirty="0"/>
              <a:t>8.6% </a:t>
            </a:r>
            <a:r>
              <a:rPr lang="en-US" sz="1600" dirty="0"/>
              <a:t>in </a:t>
            </a:r>
            <a:r>
              <a:rPr lang="en-US" sz="1600" b="1" dirty="0"/>
              <a:t>September, </a:t>
            </a:r>
            <a:r>
              <a:rPr lang="en-US" sz="1600" dirty="0"/>
              <a:t>up from 8.0% in August. Traffic up 4.7% worldwide and 2.6%  in US. </a:t>
            </a:r>
          </a:p>
          <a:p>
            <a:r>
              <a:rPr lang="en-US" sz="1600" b="1" dirty="0"/>
              <a:t>Inflation may well have peaked.  </a:t>
            </a:r>
            <a:r>
              <a:rPr lang="en-US" sz="1600" dirty="0"/>
              <a:t>Management recently highlighted a slowdown in inflation for gas, corn, beef, and more. </a:t>
            </a:r>
            <a:br>
              <a:rPr lang="en-US" sz="1600" dirty="0"/>
            </a:br>
            <a:r>
              <a:rPr lang="en-US" sz="1600" b="1" dirty="0">
                <a:latin typeface="Arial" panose="020B0604020202020204" pitchFamily="34" charset="0"/>
                <a:cs typeface="Arial" panose="020B0604020202020204" pitchFamily="34" charset="0"/>
              </a:rPr>
              <a:t>Supply conditions have improved a little. </a:t>
            </a:r>
            <a:r>
              <a:rPr lang="en-US" sz="1600" dirty="0">
                <a:latin typeface="Arial" panose="020B0604020202020204" pitchFamily="34" charset="0"/>
                <a:cs typeface="Arial" panose="020B0604020202020204" pitchFamily="34" charset="0"/>
              </a:rPr>
              <a:t>On-time deliveries are better, and container prices are coming down. No longer seeing big capacity problems or container shortages, and domestic port delays have improved.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Timely shares should interest momentum investors. </a:t>
            </a:r>
            <a:r>
              <a:rPr lang="en-US" sz="1600" dirty="0">
                <a:latin typeface="Arial" panose="020B0604020202020204" pitchFamily="34" charset="0"/>
                <a:cs typeface="Arial" panose="020B0604020202020204" pitchFamily="34" charset="0"/>
              </a:rPr>
              <a:t>Performance has held up remarkably well despite challenges. Although the shares are trading at a high valuation, we think the stability of the business is worth the price premium given current market conditions.</a:t>
            </a:r>
          </a:p>
        </p:txBody>
      </p:sp>
    </p:spTree>
    <p:extLst>
      <p:ext uri="{BB962C8B-B14F-4D97-AF65-F5344CB8AC3E}">
        <p14:creationId xmlns:p14="http://schemas.microsoft.com/office/powerpoint/2010/main" val="72764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Morningstar </a:t>
            </a:r>
          </a:p>
        </p:txBody>
      </p:sp>
      <p:pic>
        <p:nvPicPr>
          <p:cNvPr id="3" name="Picture 2"/>
          <p:cNvPicPr>
            <a:picLocks noChangeAspect="1"/>
          </p:cNvPicPr>
          <p:nvPr/>
        </p:nvPicPr>
        <p:blipFill>
          <a:blip r:embed="rId2"/>
          <a:stretch>
            <a:fillRect/>
          </a:stretch>
        </p:blipFill>
        <p:spPr>
          <a:xfrm>
            <a:off x="3880423" y="529447"/>
            <a:ext cx="5248275" cy="390525"/>
          </a:xfrm>
          <a:prstGeom prst="rect">
            <a:avLst/>
          </a:prstGeom>
        </p:spPr>
      </p:pic>
      <p:sp>
        <p:nvSpPr>
          <p:cNvPr id="6" name="TextBox 5"/>
          <p:cNvSpPr txBox="1"/>
          <p:nvPr/>
        </p:nvSpPr>
        <p:spPr>
          <a:xfrm>
            <a:off x="301557" y="4549676"/>
            <a:ext cx="11478638" cy="2308324"/>
          </a:xfrm>
          <a:prstGeom prst="rect">
            <a:avLst/>
          </a:prstGeom>
          <a:noFill/>
        </p:spPr>
        <p:txBody>
          <a:bodyPr wrap="square" rtlCol="0">
            <a:spAutoFit/>
          </a:bodyPr>
          <a:lstStyle/>
          <a:p>
            <a:r>
              <a:rPr lang="en-US" sz="1600" b="1" dirty="0"/>
              <a:t>Fair Value and Profit Drivers</a:t>
            </a:r>
            <a:r>
              <a:rPr lang="en-US" sz="1600" dirty="0"/>
              <a:t> We are lifting our valuation of Costco to $476 per share from $454, reflecting the time value of money after Costco’s fourth-quarter earnings (period ended Aug. 28) approximated our expectations. Our valuation implies forward 2023 enterprise value/adjusted EBITDA of 18 and adjusted P/E of 31.</a:t>
            </a:r>
          </a:p>
          <a:p>
            <a:r>
              <a:rPr lang="en-US" sz="1600" dirty="0"/>
              <a:t>Fiscal 2023 should be volatile as Costco laps exceptional prior-year sales and inflation remains high. We expect mid-single-digit percentage adjusted comparable expansion, roughly in line with our long-term forecast as Costco’s attractive values drive store traffic and its international operations deliver member growth. We expect the firm to build to a roughly 1,100-warehouse global footprint over the next decade, from 838 locations in fiscal 2022. International expansion should drive mid-single-digit growth in paid members, with Costco executing material membership fee increases in fiscal 2023 and fiscal 2028 (consistent with its recent cadence; we anticipate fees rise by a high-single-digit percentage with no impact to renewals, and that increases take about two years to be fully reflected).</a:t>
            </a:r>
          </a:p>
        </p:txBody>
      </p:sp>
      <p:pic>
        <p:nvPicPr>
          <p:cNvPr id="7" name="Picture 6"/>
          <p:cNvPicPr>
            <a:picLocks noChangeAspect="1"/>
          </p:cNvPicPr>
          <p:nvPr/>
        </p:nvPicPr>
        <p:blipFill>
          <a:blip r:embed="rId3"/>
          <a:stretch>
            <a:fillRect/>
          </a:stretch>
        </p:blipFill>
        <p:spPr>
          <a:xfrm>
            <a:off x="770004" y="968608"/>
            <a:ext cx="10048875" cy="3447749"/>
          </a:xfrm>
          <a:prstGeom prst="rect">
            <a:avLst/>
          </a:prstGeom>
        </p:spPr>
      </p:pic>
    </p:spTree>
    <p:extLst>
      <p:ext uri="{BB962C8B-B14F-4D97-AF65-F5344CB8AC3E}">
        <p14:creationId xmlns:p14="http://schemas.microsoft.com/office/powerpoint/2010/main" val="197888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 </a:t>
            </a:r>
          </a:p>
        </p:txBody>
      </p:sp>
      <p:pic>
        <p:nvPicPr>
          <p:cNvPr id="3" name="Picture 2"/>
          <p:cNvPicPr>
            <a:picLocks noChangeAspect="1"/>
          </p:cNvPicPr>
          <p:nvPr/>
        </p:nvPicPr>
        <p:blipFill>
          <a:blip r:embed="rId2"/>
          <a:stretch>
            <a:fillRect/>
          </a:stretch>
        </p:blipFill>
        <p:spPr>
          <a:xfrm>
            <a:off x="1108851" y="365125"/>
            <a:ext cx="9601302" cy="1434492"/>
          </a:xfrm>
          <a:prstGeom prst="rect">
            <a:avLst/>
          </a:prstGeom>
        </p:spPr>
      </p:pic>
      <p:pic>
        <p:nvPicPr>
          <p:cNvPr id="4" name="Picture 3"/>
          <p:cNvPicPr>
            <a:picLocks noChangeAspect="1"/>
          </p:cNvPicPr>
          <p:nvPr/>
        </p:nvPicPr>
        <p:blipFill>
          <a:blip r:embed="rId3"/>
          <a:stretch>
            <a:fillRect/>
          </a:stretch>
        </p:blipFill>
        <p:spPr>
          <a:xfrm>
            <a:off x="0" y="1937224"/>
            <a:ext cx="4017220" cy="4629656"/>
          </a:xfrm>
          <a:prstGeom prst="rect">
            <a:avLst/>
          </a:prstGeom>
        </p:spPr>
      </p:pic>
      <p:sp>
        <p:nvSpPr>
          <p:cNvPr id="5" name="TextBox 4"/>
          <p:cNvSpPr txBox="1"/>
          <p:nvPr/>
        </p:nvSpPr>
        <p:spPr>
          <a:xfrm>
            <a:off x="4017220" y="1946242"/>
            <a:ext cx="8103443" cy="4524315"/>
          </a:xfrm>
          <a:prstGeom prst="rect">
            <a:avLst/>
          </a:prstGeom>
          <a:noFill/>
        </p:spPr>
        <p:txBody>
          <a:bodyPr wrap="square" rtlCol="0">
            <a:spAutoFit/>
          </a:bodyPr>
          <a:lstStyle/>
          <a:p>
            <a:r>
              <a:rPr lang="en-US" sz="1600" b="1" u="sng" dirty="0"/>
              <a:t>COST</a:t>
            </a:r>
            <a:r>
              <a:rPr lang="en-US" sz="1600" dirty="0"/>
              <a:t> - Proven to be a resilient retailer as its intense value perception and treasure-hunt approach to spur customer traffic, spending, and membership renewal rates, have positioned the company for strong long-term growth, in our view. However, our Hold opinion is due to valuation as the shares are trading at a sizable premium to historical averages. While we believe this premium is justified from healthy customer traffic growth, strong membership renewal rates, and plenty of store growth runway, we see limited upside on the shares from a multiple expansion standpoint. Instead, we think COST will have to consistently outperform on the top and bottom line to sustain its valuation.</a:t>
            </a:r>
            <a:br>
              <a:rPr lang="en-US" sz="1600" dirty="0"/>
            </a:br>
            <a:r>
              <a:rPr lang="en-US" sz="1600" b="1" u="sng" dirty="0"/>
              <a:t>Sub-Industry Outlook </a:t>
            </a:r>
            <a:br>
              <a:rPr lang="en-US" sz="1600" dirty="0"/>
            </a:br>
            <a:r>
              <a:rPr lang="en-US" sz="1600" dirty="0"/>
              <a:t>CFRA’s 12-month fundamental outlook for the Hypermarkets and Super Centers sub-industry is neutral. On the positive side, we see the subindustry continuing to benefit from consumers consolidating shopping trips, shopping closer to home, and seeking value amid inflationary pressures. The sub-industry is also poised to benefit from the pandemic-induced pull forward in online shopping. We also like that the sub-industry is evolving beyond core retail and expanding into higher-margin services (e.g., advertising, fulfilment, subscriptions, data monetization). Our view is tempered by ongoing cost pressures, excess inventory issues, intensifying promotions/ discounts, and weaker consumer spending within more discretionary categories (e.g., apparel, electronics, home goods, etc.).</a:t>
            </a:r>
          </a:p>
        </p:txBody>
      </p:sp>
    </p:spTree>
    <p:extLst>
      <p:ext uri="{BB962C8B-B14F-4D97-AF65-F5344CB8AC3E}">
        <p14:creationId xmlns:p14="http://schemas.microsoft.com/office/powerpoint/2010/main" val="191814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3954-5DDF-4DA7-AC15-52FA4B430F69}"/>
              </a:ext>
            </a:extLst>
          </p:cNvPr>
          <p:cNvSpPr>
            <a:spLocks noGrp="1"/>
          </p:cNvSpPr>
          <p:nvPr>
            <p:ph type="title"/>
          </p:nvPr>
        </p:nvSpPr>
        <p:spPr>
          <a:xfrm>
            <a:off x="818744" y="0"/>
            <a:ext cx="10515600" cy="1325563"/>
          </a:xfrm>
        </p:spPr>
        <p:txBody>
          <a:bodyPr/>
          <a:lstStyle/>
          <a:p>
            <a:pPr algn="ctr"/>
            <a:r>
              <a:rPr lang="en-US" dirty="0">
                <a:latin typeface="Arial" panose="020B0604020202020204" pitchFamily="34" charset="0"/>
                <a:cs typeface="Arial" panose="020B0604020202020204" pitchFamily="34" charset="0"/>
              </a:rPr>
              <a:t>SSG Visual Analysis</a:t>
            </a:r>
          </a:p>
        </p:txBody>
      </p:sp>
      <p:pic>
        <p:nvPicPr>
          <p:cNvPr id="5" name="Picture 4"/>
          <p:cNvPicPr>
            <a:picLocks noChangeAspect="1"/>
          </p:cNvPicPr>
          <p:nvPr/>
        </p:nvPicPr>
        <p:blipFill>
          <a:blip r:embed="rId2"/>
          <a:stretch>
            <a:fillRect/>
          </a:stretch>
        </p:blipFill>
        <p:spPr>
          <a:xfrm>
            <a:off x="690156" y="1108851"/>
            <a:ext cx="10772775" cy="5476875"/>
          </a:xfrm>
          <a:prstGeom prst="rect">
            <a:avLst/>
          </a:prstGeom>
        </p:spPr>
      </p:pic>
    </p:spTree>
    <p:extLst>
      <p:ext uri="{BB962C8B-B14F-4D97-AF65-F5344CB8AC3E}">
        <p14:creationId xmlns:p14="http://schemas.microsoft.com/office/powerpoint/2010/main" val="229377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BE81-F170-4E78-B1A6-FAA25DEDB0BE}"/>
              </a:ext>
            </a:extLst>
          </p:cNvPr>
          <p:cNvSpPr>
            <a:spLocks noGrp="1"/>
          </p:cNvSpPr>
          <p:nvPr>
            <p:ph type="title"/>
          </p:nvPr>
        </p:nvSpPr>
        <p:spPr>
          <a:xfrm>
            <a:off x="770106" y="0"/>
            <a:ext cx="10515600" cy="1325563"/>
          </a:xfrm>
        </p:spPr>
        <p:txBody>
          <a:bodyPr/>
          <a:lstStyle/>
          <a:p>
            <a:pPr algn="ctr"/>
            <a:r>
              <a:rPr lang="en-US" dirty="0"/>
              <a:t>SSG Quality and Management</a:t>
            </a:r>
          </a:p>
        </p:txBody>
      </p:sp>
      <p:pic>
        <p:nvPicPr>
          <p:cNvPr id="4" name="Picture 3"/>
          <p:cNvPicPr>
            <a:picLocks noChangeAspect="1"/>
          </p:cNvPicPr>
          <p:nvPr/>
        </p:nvPicPr>
        <p:blipFill>
          <a:blip r:embed="rId2"/>
          <a:stretch>
            <a:fillRect/>
          </a:stretch>
        </p:blipFill>
        <p:spPr>
          <a:xfrm>
            <a:off x="709612" y="1614792"/>
            <a:ext cx="10772775" cy="4163438"/>
          </a:xfrm>
          <a:prstGeom prst="rect">
            <a:avLst/>
          </a:prstGeom>
        </p:spPr>
      </p:pic>
    </p:spTree>
    <p:extLst>
      <p:ext uri="{BB962C8B-B14F-4D97-AF65-F5344CB8AC3E}">
        <p14:creationId xmlns:p14="http://schemas.microsoft.com/office/powerpoint/2010/main" val="304904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6655" y="927604"/>
            <a:ext cx="8657617" cy="3533909"/>
          </a:xfrm>
          <a:prstGeom prst="rect">
            <a:avLst/>
          </a:prstGeom>
        </p:spPr>
      </p:pic>
      <p:pic>
        <p:nvPicPr>
          <p:cNvPr id="7" name="Picture 6"/>
          <p:cNvPicPr>
            <a:picLocks noChangeAspect="1"/>
          </p:cNvPicPr>
          <p:nvPr/>
        </p:nvPicPr>
        <p:blipFill>
          <a:blip r:embed="rId3"/>
          <a:stretch>
            <a:fillRect/>
          </a:stretch>
        </p:blipFill>
        <p:spPr>
          <a:xfrm>
            <a:off x="9417995" y="1020051"/>
            <a:ext cx="2141706" cy="1431319"/>
          </a:xfrm>
          <a:prstGeom prst="rect">
            <a:avLst/>
          </a:prstGeom>
        </p:spPr>
      </p:pic>
      <p:pic>
        <p:nvPicPr>
          <p:cNvPr id="8" name="Picture 7"/>
          <p:cNvPicPr>
            <a:picLocks noChangeAspect="1"/>
          </p:cNvPicPr>
          <p:nvPr/>
        </p:nvPicPr>
        <p:blipFill>
          <a:blip r:embed="rId4"/>
          <a:stretch>
            <a:fillRect/>
          </a:stretch>
        </p:blipFill>
        <p:spPr>
          <a:xfrm>
            <a:off x="0" y="4461513"/>
            <a:ext cx="11094739" cy="2396487"/>
          </a:xfrm>
          <a:prstGeom prst="rect">
            <a:avLst/>
          </a:prstGeom>
        </p:spPr>
      </p:pic>
      <p:sp>
        <p:nvSpPr>
          <p:cNvPr id="9" name="Title 8"/>
          <p:cNvSpPr>
            <a:spLocks noGrp="1"/>
          </p:cNvSpPr>
          <p:nvPr>
            <p:ph type="title"/>
          </p:nvPr>
        </p:nvSpPr>
        <p:spPr>
          <a:xfrm>
            <a:off x="760378" y="0"/>
            <a:ext cx="10515600" cy="1325563"/>
          </a:xfrm>
        </p:spPr>
        <p:txBody>
          <a:bodyPr/>
          <a:lstStyle/>
          <a:p>
            <a:r>
              <a:rPr lang="en-US" dirty="0">
                <a:latin typeface="Arial" panose="020B0604020202020204" pitchFamily="34" charset="0"/>
                <a:cs typeface="Arial" panose="020B0604020202020204" pitchFamily="34" charset="0"/>
              </a:rPr>
              <a:t>PEER Comparison with Costco</a:t>
            </a:r>
          </a:p>
        </p:txBody>
      </p:sp>
    </p:spTree>
    <p:extLst>
      <p:ext uri="{BB962C8B-B14F-4D97-AF65-F5344CB8AC3E}">
        <p14:creationId xmlns:p14="http://schemas.microsoft.com/office/powerpoint/2010/main" val="139026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CF81-BC64-0D63-0CBC-BEBFC42AA0B4}"/>
              </a:ext>
            </a:extLst>
          </p:cNvPr>
          <p:cNvSpPr>
            <a:spLocks noGrp="1"/>
          </p:cNvSpPr>
          <p:nvPr>
            <p:ph type="title"/>
          </p:nvPr>
        </p:nvSpPr>
        <p:spPr>
          <a:xfrm>
            <a:off x="818745" y="0"/>
            <a:ext cx="10515600" cy="1325563"/>
          </a:xfrm>
        </p:spPr>
        <p:txBody>
          <a:bodyPr/>
          <a:lstStyle/>
          <a:p>
            <a:pPr algn="ctr"/>
            <a:r>
              <a:rPr lang="en-US" b="1" dirty="0"/>
              <a:t>Peer Comparison with Costco</a:t>
            </a:r>
          </a:p>
        </p:txBody>
      </p:sp>
      <p:pic>
        <p:nvPicPr>
          <p:cNvPr id="6" name="Picture 5"/>
          <p:cNvPicPr>
            <a:picLocks noChangeAspect="1"/>
          </p:cNvPicPr>
          <p:nvPr/>
        </p:nvPicPr>
        <p:blipFill>
          <a:blip r:embed="rId2"/>
          <a:stretch>
            <a:fillRect/>
          </a:stretch>
        </p:blipFill>
        <p:spPr>
          <a:xfrm>
            <a:off x="636959" y="4163439"/>
            <a:ext cx="8972550" cy="2694562"/>
          </a:xfrm>
          <a:prstGeom prst="rect">
            <a:avLst/>
          </a:prstGeom>
        </p:spPr>
      </p:pic>
      <p:pic>
        <p:nvPicPr>
          <p:cNvPr id="7" name="Picture 6"/>
          <p:cNvPicPr>
            <a:picLocks noChangeAspect="1"/>
          </p:cNvPicPr>
          <p:nvPr/>
        </p:nvPicPr>
        <p:blipFill>
          <a:blip r:embed="rId3"/>
          <a:stretch>
            <a:fillRect/>
          </a:stretch>
        </p:blipFill>
        <p:spPr>
          <a:xfrm>
            <a:off x="558327" y="1012892"/>
            <a:ext cx="9051182" cy="3150547"/>
          </a:xfrm>
          <a:prstGeom prst="rect">
            <a:avLst/>
          </a:prstGeom>
        </p:spPr>
      </p:pic>
      <p:pic>
        <p:nvPicPr>
          <p:cNvPr id="8" name="Picture 7"/>
          <p:cNvPicPr>
            <a:picLocks noChangeAspect="1"/>
          </p:cNvPicPr>
          <p:nvPr/>
        </p:nvPicPr>
        <p:blipFill>
          <a:blip r:embed="rId4"/>
          <a:stretch>
            <a:fillRect/>
          </a:stretch>
        </p:blipFill>
        <p:spPr>
          <a:xfrm>
            <a:off x="9685810" y="1325563"/>
            <a:ext cx="2405671" cy="1680284"/>
          </a:xfrm>
          <a:prstGeom prst="rect">
            <a:avLst/>
          </a:prstGeom>
        </p:spPr>
      </p:pic>
    </p:spTree>
    <p:extLst>
      <p:ext uri="{BB962C8B-B14F-4D97-AF65-F5344CB8AC3E}">
        <p14:creationId xmlns:p14="http://schemas.microsoft.com/office/powerpoint/2010/main" val="147442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A6E5-62BA-46DB-99B7-F3F1A69691FF}"/>
              </a:ext>
            </a:extLst>
          </p:cNvPr>
          <p:cNvSpPr>
            <a:spLocks noGrp="1"/>
          </p:cNvSpPr>
          <p:nvPr>
            <p:ph type="title"/>
          </p:nvPr>
        </p:nvSpPr>
        <p:spPr>
          <a:xfrm>
            <a:off x="857656" y="0"/>
            <a:ext cx="10515600" cy="1325563"/>
          </a:xfrm>
        </p:spPr>
        <p:txBody>
          <a:bodyPr/>
          <a:lstStyle/>
          <a:p>
            <a:pPr algn="ctr"/>
            <a:r>
              <a:rPr lang="en-US" dirty="0">
                <a:latin typeface="Arial" panose="020B0604020202020204" pitchFamily="34" charset="0"/>
                <a:cs typeface="Arial" panose="020B0604020202020204" pitchFamily="34" charset="0"/>
              </a:rPr>
              <a:t>Price to Earnings History</a:t>
            </a:r>
          </a:p>
        </p:txBody>
      </p:sp>
      <p:pic>
        <p:nvPicPr>
          <p:cNvPr id="4" name="Picture 3"/>
          <p:cNvPicPr>
            <a:picLocks noChangeAspect="1"/>
          </p:cNvPicPr>
          <p:nvPr/>
        </p:nvPicPr>
        <p:blipFill>
          <a:blip r:embed="rId2"/>
          <a:stretch>
            <a:fillRect/>
          </a:stretch>
        </p:blipFill>
        <p:spPr>
          <a:xfrm>
            <a:off x="434502" y="1325563"/>
            <a:ext cx="11063591" cy="4410988"/>
          </a:xfrm>
          <a:prstGeom prst="rect">
            <a:avLst/>
          </a:prstGeom>
        </p:spPr>
      </p:pic>
    </p:spTree>
    <p:extLst>
      <p:ext uri="{BB962C8B-B14F-4D97-AF65-F5344CB8AC3E}">
        <p14:creationId xmlns:p14="http://schemas.microsoft.com/office/powerpoint/2010/main" val="405065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9147-1159-49C8-9910-60E8D7154BD1}"/>
              </a:ext>
            </a:extLst>
          </p:cNvPr>
          <p:cNvSpPr>
            <a:spLocks noGrp="1"/>
          </p:cNvSpPr>
          <p:nvPr>
            <p:ph type="title"/>
          </p:nvPr>
        </p:nvSpPr>
        <p:spPr>
          <a:xfrm>
            <a:off x="838200" y="0"/>
            <a:ext cx="10515600" cy="1325563"/>
          </a:xfrm>
        </p:spPr>
        <p:txBody>
          <a:bodyPr>
            <a:normAutofit/>
          </a:bodyPr>
          <a:lstStyle/>
          <a:p>
            <a:pPr algn="ctr"/>
            <a:r>
              <a:rPr lang="en-US" dirty="0">
                <a:latin typeface="Arial" panose="020B0604020202020204" pitchFamily="34" charset="0"/>
                <a:cs typeface="Arial" panose="020B0604020202020204" pitchFamily="34" charset="0"/>
              </a:rPr>
              <a:t>SSG Risk and Reward</a:t>
            </a:r>
          </a:p>
        </p:txBody>
      </p:sp>
      <p:pic>
        <p:nvPicPr>
          <p:cNvPr id="4" name="Picture 3"/>
          <p:cNvPicPr>
            <a:picLocks noChangeAspect="1"/>
          </p:cNvPicPr>
          <p:nvPr/>
        </p:nvPicPr>
        <p:blipFill>
          <a:blip r:embed="rId2"/>
          <a:stretch>
            <a:fillRect/>
          </a:stretch>
        </p:blipFill>
        <p:spPr>
          <a:xfrm>
            <a:off x="282102" y="933855"/>
            <a:ext cx="9202366" cy="5787958"/>
          </a:xfrm>
          <a:prstGeom prst="rect">
            <a:avLst/>
          </a:prstGeom>
        </p:spPr>
      </p:pic>
      <p:pic>
        <p:nvPicPr>
          <p:cNvPr id="5" name="Picture 4"/>
          <p:cNvPicPr>
            <a:picLocks noChangeAspect="1"/>
          </p:cNvPicPr>
          <p:nvPr/>
        </p:nvPicPr>
        <p:blipFill>
          <a:blip r:embed="rId3"/>
          <a:stretch>
            <a:fillRect/>
          </a:stretch>
        </p:blipFill>
        <p:spPr>
          <a:xfrm>
            <a:off x="8507649" y="2259418"/>
            <a:ext cx="3443591" cy="2898842"/>
          </a:xfrm>
          <a:prstGeom prst="rect">
            <a:avLst/>
          </a:prstGeom>
        </p:spPr>
      </p:pic>
    </p:spTree>
    <p:extLst>
      <p:ext uri="{BB962C8B-B14F-4D97-AF65-F5344CB8AC3E}">
        <p14:creationId xmlns:p14="http://schemas.microsoft.com/office/powerpoint/2010/main" val="22036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51A5-3EED-E395-C76C-FB95D74A4749}"/>
              </a:ext>
            </a:extLst>
          </p:cNvPr>
          <p:cNvSpPr>
            <a:spLocks noGrp="1"/>
          </p:cNvSpPr>
          <p:nvPr>
            <p:ph type="title"/>
          </p:nvPr>
        </p:nvSpPr>
        <p:spPr>
          <a:xfrm>
            <a:off x="760379" y="0"/>
            <a:ext cx="10515600" cy="1325563"/>
          </a:xfrm>
        </p:spPr>
        <p:txBody>
          <a:bodyPr/>
          <a:lstStyle/>
          <a:p>
            <a:pPr algn="ctr"/>
            <a:r>
              <a:rPr lang="en-US" dirty="0">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ED30C66C-D651-A6C1-1FAE-B30D3804C2CE}"/>
              </a:ext>
            </a:extLst>
          </p:cNvPr>
          <p:cNvSpPr>
            <a:spLocks noGrp="1"/>
          </p:cNvSpPr>
          <p:nvPr>
            <p:ph idx="1"/>
          </p:nvPr>
        </p:nvSpPr>
        <p:spPr>
          <a:xfrm>
            <a:off x="2196019" y="1669982"/>
            <a:ext cx="7644319" cy="4351338"/>
          </a:xfrm>
        </p:spPr>
        <p:txBody>
          <a:bodyPr>
            <a:normAutofit fontScale="92500" lnSpcReduction="10000"/>
          </a:bodyPr>
          <a:lstStyle/>
          <a:p>
            <a:r>
              <a:rPr lang="en-US" sz="3200" dirty="0"/>
              <a:t>COST is a large sized slow growth company.</a:t>
            </a:r>
          </a:p>
          <a:p>
            <a:endParaRPr lang="en-US" sz="3200" dirty="0"/>
          </a:p>
          <a:p>
            <a:r>
              <a:rPr lang="en-US" sz="3200" dirty="0"/>
              <a:t>COST is fairly well-managed company.</a:t>
            </a:r>
          </a:p>
          <a:p>
            <a:endParaRPr lang="en-US" sz="3200" dirty="0"/>
          </a:p>
          <a:p>
            <a:r>
              <a:rPr lang="en-US" sz="3200" dirty="0"/>
              <a:t>COST is </a:t>
            </a:r>
            <a:r>
              <a:rPr lang="en-US" sz="2800" dirty="0"/>
              <a:t>trading above its </a:t>
            </a:r>
            <a:r>
              <a:rPr lang="en-US" sz="2800" dirty="0" err="1"/>
              <a:t>Proj</a:t>
            </a:r>
            <a:r>
              <a:rPr lang="en-US" sz="2800" dirty="0"/>
              <a:t> 5 Year Avg. P/E (33.3).</a:t>
            </a:r>
          </a:p>
          <a:p>
            <a:endParaRPr lang="en-US" sz="2800" dirty="0"/>
          </a:p>
          <a:p>
            <a:r>
              <a:rPr lang="en-US" sz="3200" dirty="0"/>
              <a:t>COST is a BUY up to $354.2 (3:1 &amp; 15.0% TR).</a:t>
            </a:r>
          </a:p>
          <a:p>
            <a:endParaRPr lang="en-US" sz="3200" dirty="0"/>
          </a:p>
          <a:p>
            <a:r>
              <a:rPr lang="en-US" sz="3200" dirty="0"/>
              <a:t>COST could be a candidate for your watch list. </a:t>
            </a:r>
            <a:endParaRPr lang="en-US" dirty="0"/>
          </a:p>
        </p:txBody>
      </p:sp>
    </p:spTree>
    <p:extLst>
      <p:ext uri="{BB962C8B-B14F-4D97-AF65-F5344CB8AC3E}">
        <p14:creationId xmlns:p14="http://schemas.microsoft.com/office/powerpoint/2010/main" val="82400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3E8B-E2A9-41F8-BA08-EEA1F7894B8C}"/>
              </a:ext>
            </a:extLst>
          </p:cNvPr>
          <p:cNvSpPr>
            <a:spLocks noGrp="1"/>
          </p:cNvSpPr>
          <p:nvPr>
            <p:ph type="title"/>
          </p:nvPr>
        </p:nvSpPr>
        <p:spPr>
          <a:xfrm>
            <a:off x="838200" y="0"/>
            <a:ext cx="10515600" cy="1325563"/>
          </a:xfrm>
        </p:spPr>
        <p:txBody>
          <a:bodyPr/>
          <a:lstStyle/>
          <a:p>
            <a:pPr algn="ctr"/>
            <a:r>
              <a:rPr lang="en-US" b="1" dirty="0">
                <a:latin typeface="Arial" panose="020B0604020202020204" pitchFamily="34" charset="0"/>
                <a:cs typeface="Arial" panose="020B0604020202020204" pitchFamily="34" charset="0"/>
              </a:rPr>
              <a:t>Costco Today</a:t>
            </a:r>
          </a:p>
        </p:txBody>
      </p:sp>
      <p:sp>
        <p:nvSpPr>
          <p:cNvPr id="3" name="TextBox 2"/>
          <p:cNvSpPr txBox="1"/>
          <p:nvPr/>
        </p:nvSpPr>
        <p:spPr>
          <a:xfrm>
            <a:off x="351817" y="1214033"/>
            <a:ext cx="11488366" cy="5170646"/>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Arial Black" panose="020B0A04020102020204" pitchFamily="34" charset="0"/>
                <a:cs typeface="Arial" panose="020B0604020202020204" pitchFamily="34" charset="0"/>
              </a:rPr>
              <a:t>3</a:t>
            </a:r>
            <a:r>
              <a:rPr lang="en-US" sz="3000" baseline="30000" dirty="0">
                <a:latin typeface="Arial Black" panose="020B0A04020102020204" pitchFamily="34" charset="0"/>
                <a:cs typeface="Arial" panose="020B0604020202020204" pitchFamily="34" charset="0"/>
              </a:rPr>
              <a:t>rd</a:t>
            </a:r>
            <a:r>
              <a:rPr lang="en-US" sz="3000" dirty="0">
                <a:latin typeface="Arial Black" panose="020B0A04020102020204" pitchFamily="34" charset="0"/>
                <a:cs typeface="Arial" panose="020B0604020202020204" pitchFamily="34" charset="0"/>
              </a:rPr>
              <a:t> Largest Global Retailer</a:t>
            </a:r>
          </a:p>
          <a:p>
            <a:pPr marL="285750" indent="-285750">
              <a:buFont typeface="Arial" panose="020B0604020202020204" pitchFamily="34" charset="0"/>
              <a:buChar char="•"/>
            </a:pPr>
            <a:endParaRPr lang="en-US" sz="3000"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Black" panose="020B0A04020102020204" pitchFamily="34" charset="0"/>
                <a:cs typeface="Arial" panose="020B0604020202020204" pitchFamily="34" charset="0"/>
              </a:rPr>
              <a:t>11</a:t>
            </a:r>
            <a:r>
              <a:rPr lang="en-US" sz="3000" baseline="30000" dirty="0">
                <a:latin typeface="Arial Black" panose="020B0A04020102020204" pitchFamily="34" charset="0"/>
                <a:cs typeface="Arial" panose="020B0604020202020204" pitchFamily="34" charset="0"/>
              </a:rPr>
              <a:t>th</a:t>
            </a:r>
            <a:r>
              <a:rPr lang="en-US" sz="3000" dirty="0">
                <a:latin typeface="Arial Black" panose="020B0A04020102020204" pitchFamily="34" charset="0"/>
                <a:cs typeface="Arial" panose="020B0604020202020204" pitchFamily="34" charset="0"/>
              </a:rPr>
              <a:t> Largest in Fortune 500	</a:t>
            </a:r>
          </a:p>
          <a:p>
            <a:pPr marL="285750" indent="-285750">
              <a:buFont typeface="Arial" panose="020B0604020202020204" pitchFamily="34" charset="0"/>
              <a:buChar char="•"/>
            </a:pPr>
            <a:endParaRPr lang="en-US" sz="3000"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Black" panose="020B0A04020102020204" pitchFamily="34" charset="0"/>
                <a:cs typeface="Arial" panose="020B0604020202020204" pitchFamily="34" charset="0"/>
              </a:rPr>
              <a:t>Sales $222.7B – FY2022	</a:t>
            </a:r>
          </a:p>
          <a:p>
            <a:pPr marL="285750" indent="-285750">
              <a:buFont typeface="Arial" panose="020B0604020202020204" pitchFamily="34" charset="0"/>
              <a:buChar char="•"/>
            </a:pPr>
            <a:endParaRPr lang="en-US" sz="3000"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Black" panose="020B0A04020102020204" pitchFamily="34" charset="0"/>
                <a:cs typeface="Arial" panose="020B0604020202020204" pitchFamily="34" charset="0"/>
              </a:rPr>
              <a:t>$236 Billion Market Cap</a:t>
            </a:r>
          </a:p>
          <a:p>
            <a:pPr marL="285750" indent="-285750">
              <a:buFont typeface="Arial" panose="020B0604020202020204" pitchFamily="34" charset="0"/>
              <a:buChar char="•"/>
            </a:pPr>
            <a:endParaRPr lang="en-US" sz="3000"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Black" panose="020B0A04020102020204" pitchFamily="34" charset="0"/>
                <a:cs typeface="Arial" panose="020B0604020202020204" pitchFamily="34" charset="0"/>
              </a:rPr>
              <a:t>304K employees worldwide</a:t>
            </a:r>
          </a:p>
          <a:p>
            <a:pPr marL="285750" indent="-285750">
              <a:buFont typeface="Arial" panose="020B0604020202020204" pitchFamily="34" charset="0"/>
              <a:buChar char="•"/>
            </a:pPr>
            <a:endParaRPr lang="en-US" sz="3000" dirty="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Black" panose="020B0A04020102020204" pitchFamily="34" charset="0"/>
                <a:cs typeface="Arial" panose="020B0604020202020204" pitchFamily="34" charset="0"/>
              </a:rPr>
              <a:t>122M Sq. Ft. (146K per Warehouse)</a:t>
            </a:r>
          </a:p>
        </p:txBody>
      </p:sp>
      <p:pic>
        <p:nvPicPr>
          <p:cNvPr id="6" name="Picture 5"/>
          <p:cNvPicPr>
            <a:picLocks noChangeAspect="1"/>
          </p:cNvPicPr>
          <p:nvPr/>
        </p:nvPicPr>
        <p:blipFill>
          <a:blip r:embed="rId2"/>
          <a:stretch>
            <a:fillRect/>
          </a:stretch>
        </p:blipFill>
        <p:spPr>
          <a:xfrm>
            <a:off x="168207" y="0"/>
            <a:ext cx="1582771" cy="603115"/>
          </a:xfrm>
          <a:prstGeom prst="rect">
            <a:avLst/>
          </a:prstGeom>
        </p:spPr>
      </p:pic>
    </p:spTree>
    <p:extLst>
      <p:ext uri="{BB962C8B-B14F-4D97-AF65-F5344CB8AC3E}">
        <p14:creationId xmlns:p14="http://schemas.microsoft.com/office/powerpoint/2010/main" val="167417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4" y="0"/>
            <a:ext cx="10515600" cy="1325563"/>
          </a:xfrm>
        </p:spPr>
        <p:txBody>
          <a:bodyPr/>
          <a:lstStyle/>
          <a:p>
            <a:pPr algn="ctr"/>
            <a:r>
              <a:rPr lang="en-US" b="1" dirty="0">
                <a:latin typeface="Arial" panose="020B0604020202020204" pitchFamily="34" charset="0"/>
                <a:cs typeface="Arial" panose="020B0604020202020204" pitchFamily="34" charset="0"/>
              </a:rPr>
              <a:t>COSTCO Today</a:t>
            </a:r>
          </a:p>
        </p:txBody>
      </p:sp>
      <p:pic>
        <p:nvPicPr>
          <p:cNvPr id="3" name="Picture 2"/>
          <p:cNvPicPr>
            <a:picLocks noChangeAspect="1"/>
          </p:cNvPicPr>
          <p:nvPr/>
        </p:nvPicPr>
        <p:blipFill>
          <a:blip r:embed="rId2"/>
          <a:stretch>
            <a:fillRect/>
          </a:stretch>
        </p:blipFill>
        <p:spPr>
          <a:xfrm>
            <a:off x="1409395" y="1325563"/>
            <a:ext cx="8886825" cy="4914900"/>
          </a:xfrm>
          <a:prstGeom prst="rect">
            <a:avLst/>
          </a:prstGeom>
        </p:spPr>
      </p:pic>
      <p:pic>
        <p:nvPicPr>
          <p:cNvPr id="4" name="Picture 3"/>
          <p:cNvPicPr>
            <a:picLocks noChangeAspect="1"/>
          </p:cNvPicPr>
          <p:nvPr/>
        </p:nvPicPr>
        <p:blipFill>
          <a:blip r:embed="rId3"/>
          <a:stretch>
            <a:fillRect/>
          </a:stretch>
        </p:blipFill>
        <p:spPr>
          <a:xfrm>
            <a:off x="168207" y="0"/>
            <a:ext cx="1582771" cy="603115"/>
          </a:xfrm>
          <a:prstGeom prst="rect">
            <a:avLst/>
          </a:prstGeom>
        </p:spPr>
      </p:pic>
    </p:spTree>
    <p:extLst>
      <p:ext uri="{BB962C8B-B14F-4D97-AF65-F5344CB8AC3E}">
        <p14:creationId xmlns:p14="http://schemas.microsoft.com/office/powerpoint/2010/main" val="349055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BCB6A9A-F796-7595-9146-042E49337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920" y="22050"/>
            <a:ext cx="9900159" cy="6813900"/>
          </a:xfrm>
          <a:prstGeom prst="rect">
            <a:avLst/>
          </a:prstGeom>
        </p:spPr>
      </p:pic>
    </p:spTree>
    <p:extLst>
      <p:ext uri="{BB962C8B-B14F-4D97-AF65-F5344CB8AC3E}">
        <p14:creationId xmlns:p14="http://schemas.microsoft.com/office/powerpoint/2010/main" val="270379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2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32156-895B-4A6A-9C60-3F5BFC83EFC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Store Locations</a:t>
            </a:r>
          </a:p>
        </p:txBody>
      </p:sp>
      <p:pic>
        <p:nvPicPr>
          <p:cNvPr id="5" name="Content Placeholder 4">
            <a:extLst>
              <a:ext uri="{FF2B5EF4-FFF2-40B4-BE49-F238E27FC236}">
                <a16:creationId xmlns:a16="http://schemas.microsoft.com/office/drawing/2014/main" id="{59F78CC9-D056-4D19-902B-18A3A1FE3A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289436"/>
            <a:ext cx="7188199" cy="4275738"/>
          </a:xfrm>
          <a:prstGeom prst="rect">
            <a:avLst/>
          </a:prstGeom>
        </p:spPr>
      </p:pic>
    </p:spTree>
    <p:extLst>
      <p:ext uri="{BB962C8B-B14F-4D97-AF65-F5344CB8AC3E}">
        <p14:creationId xmlns:p14="http://schemas.microsoft.com/office/powerpoint/2010/main" val="258529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0F3A8B6-BA4B-8320-FE86-249C352AB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18" y="76027"/>
            <a:ext cx="9976363" cy="6705945"/>
          </a:xfrm>
          <a:prstGeom prst="rect">
            <a:avLst/>
          </a:prstGeom>
        </p:spPr>
      </p:pic>
    </p:spTree>
    <p:extLst>
      <p:ext uri="{BB962C8B-B14F-4D97-AF65-F5344CB8AC3E}">
        <p14:creationId xmlns:p14="http://schemas.microsoft.com/office/powerpoint/2010/main" val="106508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9E15A9B6-16B8-8A18-3301-4CF805F31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045" y="13156"/>
            <a:ext cx="9745910" cy="6858000"/>
          </a:xfrm>
          <a:prstGeom prst="rect">
            <a:avLst/>
          </a:prstGeom>
        </p:spPr>
      </p:pic>
    </p:spTree>
    <p:extLst>
      <p:ext uri="{BB962C8B-B14F-4D97-AF65-F5344CB8AC3E}">
        <p14:creationId xmlns:p14="http://schemas.microsoft.com/office/powerpoint/2010/main" val="33007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06C40E5F-1BFD-F1CA-D8AE-1A0E3A92E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898" y="56976"/>
            <a:ext cx="9792203" cy="6744047"/>
          </a:xfrm>
          <a:prstGeom prst="rect">
            <a:avLst/>
          </a:prstGeom>
        </p:spPr>
      </p:pic>
    </p:spTree>
    <p:extLst>
      <p:ext uri="{BB962C8B-B14F-4D97-AF65-F5344CB8AC3E}">
        <p14:creationId xmlns:p14="http://schemas.microsoft.com/office/powerpoint/2010/main" val="96424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D48F1DD-AF4A-2590-F6D0-F329D75BB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347" y="0"/>
            <a:ext cx="9611305" cy="6858000"/>
          </a:xfrm>
          <a:prstGeom prst="rect">
            <a:avLst/>
          </a:prstGeom>
        </p:spPr>
      </p:pic>
    </p:spTree>
    <p:extLst>
      <p:ext uri="{BB962C8B-B14F-4D97-AF65-F5344CB8AC3E}">
        <p14:creationId xmlns:p14="http://schemas.microsoft.com/office/powerpoint/2010/main" val="3125571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1201</TotalTime>
  <Words>731</Words>
  <Application>Microsoft Office PowerPoint</Application>
  <PresentationFormat>Widescreen</PresentationFormat>
  <Paragraphs>42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Calibri Light</vt:lpstr>
      <vt:lpstr>Office Theme</vt:lpstr>
      <vt:lpstr>   Stock Presentation</vt:lpstr>
      <vt:lpstr>Costco Today</vt:lpstr>
      <vt:lpstr>COSTCO Today</vt:lpstr>
      <vt:lpstr>PowerPoint Presentation</vt:lpstr>
      <vt:lpstr>Store Locations</vt:lpstr>
      <vt:lpstr>PowerPoint Presentation</vt:lpstr>
      <vt:lpstr>PowerPoint Presentation</vt:lpstr>
      <vt:lpstr>PowerPoint Presentation</vt:lpstr>
      <vt:lpstr>PowerPoint Presentation</vt:lpstr>
      <vt:lpstr>Value Line Projections</vt:lpstr>
      <vt:lpstr>Morningstar </vt:lpstr>
      <vt:lpstr> </vt:lpstr>
      <vt:lpstr>SSG Visual Analysis</vt:lpstr>
      <vt:lpstr>SSG Quality and Management</vt:lpstr>
      <vt:lpstr>PEER Comparison with Costco</vt:lpstr>
      <vt:lpstr>Peer Comparison with Costco</vt:lpstr>
      <vt:lpstr>Price to Earnings History</vt:lpstr>
      <vt:lpstr>SSG Risk and Reward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Presentation</dc:title>
  <dc:creator>Wilbert Nixon</dc:creator>
  <cp:lastModifiedBy>Maskey Krishnarao</cp:lastModifiedBy>
  <cp:revision>56</cp:revision>
  <cp:lastPrinted>2019-02-08T23:24:58Z</cp:lastPrinted>
  <dcterms:created xsi:type="dcterms:W3CDTF">2019-02-08T21:42:57Z</dcterms:created>
  <dcterms:modified xsi:type="dcterms:W3CDTF">2022-12-07T15:37:54Z</dcterms:modified>
</cp:coreProperties>
</file>