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3" r:id="rId14"/>
    <p:sldId id="274" r:id="rId15"/>
    <p:sldId id="275" r:id="rId16"/>
    <p:sldId id="269" r:id="rId17"/>
    <p:sldId id="291" r:id="rId18"/>
    <p:sldId id="283" r:id="rId19"/>
    <p:sldId id="284" r:id="rId20"/>
    <p:sldId id="292" r:id="rId21"/>
    <p:sldId id="293" r:id="rId22"/>
    <p:sldId id="294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6" autoAdjust="0"/>
    <p:restoredTop sz="94634" autoAdjust="0"/>
  </p:normalViewPr>
  <p:slideViewPr>
    <p:cSldViewPr snapToGrid="0">
      <p:cViewPr varScale="1">
        <p:scale>
          <a:sx n="65" d="100"/>
          <a:sy n="65" d="100"/>
        </p:scale>
        <p:origin x="126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E2010-2A7C-4410-ABCB-31ED93576BA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3658D-41D2-4957-AC68-7AE97892E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2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InMode</a:t>
            </a:r>
            <a:r>
              <a:rPr lang="en-US" dirty="0" smtClean="0"/>
              <a:t> Ltd provides minimally and non-invasive surgical aesthetic and medical treatment solutions in the United States. Its products and solutions address three energy-based treatment categories that include face &amp; body contouring, medical aesthetics, and women's health. </a:t>
            </a:r>
            <a:r>
              <a:rPr lang="en-US" dirty="0" err="1" smtClean="0"/>
              <a:t>InMode</a:t>
            </a:r>
            <a:r>
              <a:rPr lang="en-US" dirty="0" smtClean="0"/>
              <a:t> has developed products using its technology for plastic surgery, dermatology, gynecology, and ophthalmology. Its products platforms include </a:t>
            </a:r>
            <a:r>
              <a:rPr lang="en-US" dirty="0" err="1" smtClean="0"/>
              <a:t>BodyTite</a:t>
            </a:r>
            <a:r>
              <a:rPr lang="en-US" dirty="0" smtClean="0"/>
              <a:t>, </a:t>
            </a:r>
            <a:r>
              <a:rPr lang="en-US" dirty="0" err="1" smtClean="0"/>
              <a:t>Optimas</a:t>
            </a:r>
            <a:r>
              <a:rPr lang="en-US" dirty="0" smtClean="0"/>
              <a:t>, </a:t>
            </a:r>
            <a:r>
              <a:rPr lang="en-US" dirty="0" err="1" smtClean="0"/>
              <a:t>Votiva</a:t>
            </a:r>
            <a:r>
              <a:rPr lang="en-US" dirty="0" smtClean="0"/>
              <a:t>, </a:t>
            </a:r>
            <a:r>
              <a:rPr lang="en-US" dirty="0" err="1" smtClean="0"/>
              <a:t>Contoura</a:t>
            </a:r>
            <a:r>
              <a:rPr lang="en-US" dirty="0" smtClean="0"/>
              <a:t>, Triton, </a:t>
            </a:r>
            <a:r>
              <a:rPr lang="en-US" dirty="0" err="1" smtClean="0"/>
              <a:t>EmbraceRF</a:t>
            </a:r>
            <a:r>
              <a:rPr lang="en-US" dirty="0" smtClean="0"/>
              <a:t>, Evolve, Evoke, and Morpheus8. The majority of its revenue comes from the United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3658D-41D2-4957-AC68-7AE97892ED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2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EC98-19D2-43F2-8143-1188CABA422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215E-9A1E-469E-96E1-883A753A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2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EC98-19D2-43F2-8143-1188CABA422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215E-9A1E-469E-96E1-883A753A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2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EC98-19D2-43F2-8143-1188CABA422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215E-9A1E-469E-96E1-883A753A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6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EC98-19D2-43F2-8143-1188CABA422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215E-9A1E-469E-96E1-883A753A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4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EC98-19D2-43F2-8143-1188CABA422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215E-9A1E-469E-96E1-883A753A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EC98-19D2-43F2-8143-1188CABA422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215E-9A1E-469E-96E1-883A753A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0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EC98-19D2-43F2-8143-1188CABA422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215E-9A1E-469E-96E1-883A753A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7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EC98-19D2-43F2-8143-1188CABA422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215E-9A1E-469E-96E1-883A753A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9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EC98-19D2-43F2-8143-1188CABA422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215E-9A1E-469E-96E1-883A753A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5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EC98-19D2-43F2-8143-1188CABA422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215E-9A1E-469E-96E1-883A753A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3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EC98-19D2-43F2-8143-1188CABA422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215E-9A1E-469E-96E1-883A753A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6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1EC98-19D2-43F2-8143-1188CABA422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9215E-9A1E-469E-96E1-883A753A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3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94327" y="591127"/>
            <a:ext cx="10372437" cy="578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4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981200" y="750252"/>
            <a:ext cx="8229600" cy="535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981200" y="1275080"/>
            <a:ext cx="8229600" cy="43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981200" y="1519555"/>
            <a:ext cx="8229600" cy="38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46545" y="471055"/>
            <a:ext cx="10668000" cy="594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981200" y="1483360"/>
            <a:ext cx="8229600" cy="38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981200" y="1016000"/>
            <a:ext cx="82296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979055" y="461818"/>
            <a:ext cx="10400145" cy="57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3975" y="-171451"/>
            <a:ext cx="9170894" cy="6687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177" y="0"/>
            <a:ext cx="3092824" cy="2026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987" y="2452687"/>
            <a:ext cx="3378014" cy="26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66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9050"/>
            <a:ext cx="1060132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7" y="1189502"/>
            <a:ext cx="4362730" cy="4849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355"/>
            <a:ext cx="4362450" cy="1193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077" y="1466849"/>
            <a:ext cx="6488206" cy="4029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177" y="1504949"/>
            <a:ext cx="723900" cy="3124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077" y="29976"/>
            <a:ext cx="56673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16001" y="822036"/>
            <a:ext cx="10178472" cy="522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231" y="4152900"/>
            <a:ext cx="8264769" cy="2705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598985" cy="609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62" y="378802"/>
            <a:ext cx="6517299" cy="3642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261" y="1"/>
            <a:ext cx="481818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" y="-611770"/>
            <a:ext cx="5905522" cy="3234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7005" y="1943437"/>
            <a:ext cx="143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Historic Sales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954" y="62672"/>
            <a:ext cx="5934075" cy="2560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98174" y="1943437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Historic EPS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021" y="2829656"/>
            <a:ext cx="2787008" cy="1363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5692" y="4193534"/>
            <a:ext cx="2663337" cy="2663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505" y="2882044"/>
            <a:ext cx="4000500" cy="1609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9369" y="4009292"/>
            <a:ext cx="134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PTP on sales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50" y="2916915"/>
            <a:ext cx="438150" cy="1638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380" y="209394"/>
            <a:ext cx="250180" cy="2266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0460" y="2628982"/>
            <a:ext cx="4324350" cy="24193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8364" y="4679000"/>
            <a:ext cx="193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 on Equity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07" y="4905510"/>
            <a:ext cx="4695825" cy="17151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59982" y="5990914"/>
            <a:ext cx="16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Debt to Capital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1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894277" cy="2356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56339"/>
            <a:ext cx="8595579" cy="4501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579" y="2697772"/>
            <a:ext cx="3019425" cy="261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174524" cy="6002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969" y="0"/>
            <a:ext cx="4081829" cy="2919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831" y="4232029"/>
            <a:ext cx="4830275" cy="2379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4831" y="3756511"/>
            <a:ext cx="2098800" cy="4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68218" y="701964"/>
            <a:ext cx="10150764" cy="533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942109" y="877456"/>
            <a:ext cx="10049164" cy="51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72655" y="572655"/>
            <a:ext cx="10566399" cy="49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43345" y="406400"/>
            <a:ext cx="11148291" cy="608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03563" y="812799"/>
            <a:ext cx="10196945" cy="530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85091" y="600365"/>
            <a:ext cx="10446327" cy="581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979055" y="905165"/>
            <a:ext cx="10381672" cy="495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106</Words>
  <Application>Microsoft Office PowerPoint</Application>
  <PresentationFormat>Widescreen</PresentationFormat>
  <Paragraphs>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25</cp:revision>
  <dcterms:created xsi:type="dcterms:W3CDTF">2022-06-17T03:56:02Z</dcterms:created>
  <dcterms:modified xsi:type="dcterms:W3CDTF">2022-10-11T14:53:07Z</dcterms:modified>
</cp:coreProperties>
</file>