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6" r:id="rId7"/>
    <p:sldId id="264" r:id="rId8"/>
    <p:sldId id="262" r:id="rId9"/>
    <p:sldId id="261" r:id="rId10"/>
    <p:sldId id="263" r:id="rId11"/>
    <p:sldId id="266" r:id="rId12"/>
    <p:sldId id="265" r:id="rId13"/>
    <p:sldId id="267" r:id="rId14"/>
    <p:sldId id="268" r:id="rId15"/>
    <p:sldId id="269" r:id="rId16"/>
    <p:sldId id="270" r:id="rId17"/>
    <p:sldId id="271" r:id="rId18"/>
    <p:sldId id="272" r:id="rId19"/>
    <p:sldId id="275" r:id="rId20"/>
    <p:sldId id="273" r:id="rId21"/>
    <p:sldId id="274"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LEWIS" initials="JL" lastIdx="1" clrIdx="0">
    <p:extLst>
      <p:ext uri="{19B8F6BF-5375-455C-9EA6-DF929625EA0E}">
        <p15:presenceInfo xmlns:p15="http://schemas.microsoft.com/office/powerpoint/2012/main" userId="7748ad2dbe0e9c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684A4F-32B8-4299-AA9C-E7971D7330B6}" v="48" dt="2022-05-07T12:38:46.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1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LEWIS" userId="7748ad2dbe0e9cd0" providerId="LiveId" clId="{A52BBD00-302A-4281-A32D-089E36A3A5B0}"/>
    <pc:docChg chg="undo redo custSel addSld delSld modSld sldOrd">
      <pc:chgData name="JANET LEWIS" userId="7748ad2dbe0e9cd0" providerId="LiveId" clId="{A52BBD00-302A-4281-A32D-089E36A3A5B0}" dt="2022-05-07T13:47:12.664" v="3261" actId="20577"/>
      <pc:docMkLst>
        <pc:docMk/>
      </pc:docMkLst>
      <pc:sldChg chg="modSp mod">
        <pc:chgData name="JANET LEWIS" userId="7748ad2dbe0e9cd0" providerId="LiveId" clId="{A52BBD00-302A-4281-A32D-089E36A3A5B0}" dt="2022-05-06T16:08:43.710" v="3144" actId="20577"/>
        <pc:sldMkLst>
          <pc:docMk/>
          <pc:sldMk cId="594181926" sldId="256"/>
        </pc:sldMkLst>
        <pc:spChg chg="mod">
          <ac:chgData name="JANET LEWIS" userId="7748ad2dbe0e9cd0" providerId="LiveId" clId="{A52BBD00-302A-4281-A32D-089E36A3A5B0}" dt="2022-05-06T16:06:42.897" v="3028" actId="14100"/>
          <ac:spMkLst>
            <pc:docMk/>
            <pc:sldMk cId="594181926" sldId="256"/>
            <ac:spMk id="2" creationId="{7AF20C8C-F9DC-3103-85DB-F70F0D8C9DB5}"/>
          </ac:spMkLst>
        </pc:spChg>
        <pc:spChg chg="mod">
          <ac:chgData name="JANET LEWIS" userId="7748ad2dbe0e9cd0" providerId="LiveId" clId="{A52BBD00-302A-4281-A32D-089E36A3A5B0}" dt="2022-05-06T16:08:43.710" v="3144" actId="20577"/>
          <ac:spMkLst>
            <pc:docMk/>
            <pc:sldMk cId="594181926" sldId="256"/>
            <ac:spMk id="3" creationId="{12BE5A4C-38EE-4A12-6C7E-56D27E5F5882}"/>
          </ac:spMkLst>
        </pc:spChg>
      </pc:sldChg>
      <pc:sldChg chg="modSp mod">
        <pc:chgData name="JANET LEWIS" userId="7748ad2dbe0e9cd0" providerId="LiveId" clId="{A52BBD00-302A-4281-A32D-089E36A3A5B0}" dt="2022-04-29T22:52:37.757" v="1400" actId="14100"/>
        <pc:sldMkLst>
          <pc:docMk/>
          <pc:sldMk cId="4235622658" sldId="258"/>
        </pc:sldMkLst>
        <pc:spChg chg="mod">
          <ac:chgData name="JANET LEWIS" userId="7748ad2dbe0e9cd0" providerId="LiveId" clId="{A52BBD00-302A-4281-A32D-089E36A3A5B0}" dt="2022-04-29T22:52:27.079" v="1399" actId="20577"/>
          <ac:spMkLst>
            <pc:docMk/>
            <pc:sldMk cId="4235622658" sldId="258"/>
            <ac:spMk id="2" creationId="{E88F3980-A41D-953E-3479-8AEC4694405B}"/>
          </ac:spMkLst>
        </pc:spChg>
        <pc:spChg chg="mod">
          <ac:chgData name="JANET LEWIS" userId="7748ad2dbe0e9cd0" providerId="LiveId" clId="{A52BBD00-302A-4281-A32D-089E36A3A5B0}" dt="2022-04-29T22:52:37.757" v="1400" actId="14100"/>
          <ac:spMkLst>
            <pc:docMk/>
            <pc:sldMk cId="4235622658" sldId="258"/>
            <ac:spMk id="3" creationId="{E1182D35-81C2-BE2A-0A3F-2530BF559F13}"/>
          </ac:spMkLst>
        </pc:spChg>
      </pc:sldChg>
      <pc:sldChg chg="addSp modSp mod">
        <pc:chgData name="JANET LEWIS" userId="7748ad2dbe0e9cd0" providerId="LiveId" clId="{A52BBD00-302A-4281-A32D-089E36A3A5B0}" dt="2022-05-06T00:27:52.475" v="2952" actId="14100"/>
        <pc:sldMkLst>
          <pc:docMk/>
          <pc:sldMk cId="4249794353" sldId="259"/>
        </pc:sldMkLst>
        <pc:spChg chg="mod">
          <ac:chgData name="JANET LEWIS" userId="7748ad2dbe0e9cd0" providerId="LiveId" clId="{A52BBD00-302A-4281-A32D-089E36A3A5B0}" dt="2022-05-06T00:27:39.725" v="2948" actId="14100"/>
          <ac:spMkLst>
            <pc:docMk/>
            <pc:sldMk cId="4249794353" sldId="259"/>
            <ac:spMk id="2" creationId="{7FE54562-BA4D-B485-B2DA-7D7FE2DA4C18}"/>
          </ac:spMkLst>
        </pc:spChg>
        <pc:spChg chg="add mod">
          <ac:chgData name="JANET LEWIS" userId="7748ad2dbe0e9cd0" providerId="LiveId" clId="{A52BBD00-302A-4281-A32D-089E36A3A5B0}" dt="2022-04-30T01:51:39.537" v="2857" actId="13822"/>
          <ac:spMkLst>
            <pc:docMk/>
            <pc:sldMk cId="4249794353" sldId="259"/>
            <ac:spMk id="3" creationId="{02666A8D-4291-7810-7E95-E78A48ABE585}"/>
          </ac:spMkLst>
        </pc:spChg>
        <pc:picChg chg="mod">
          <ac:chgData name="JANET LEWIS" userId="7748ad2dbe0e9cd0" providerId="LiveId" clId="{A52BBD00-302A-4281-A32D-089E36A3A5B0}" dt="2022-05-06T00:27:52.475" v="2952" actId="14100"/>
          <ac:picMkLst>
            <pc:docMk/>
            <pc:sldMk cId="4249794353" sldId="259"/>
            <ac:picMk id="5" creationId="{361F0B4A-087A-02AE-0BFB-1CD673184FF1}"/>
          </ac:picMkLst>
        </pc:picChg>
      </pc:sldChg>
      <pc:sldChg chg="addSp delSp modSp mod">
        <pc:chgData name="JANET LEWIS" userId="7748ad2dbe0e9cd0" providerId="LiveId" clId="{A52BBD00-302A-4281-A32D-089E36A3A5B0}" dt="2022-04-29T23:19:12.569" v="1615" actId="931"/>
        <pc:sldMkLst>
          <pc:docMk/>
          <pc:sldMk cId="3758536826" sldId="260"/>
        </pc:sldMkLst>
        <pc:spChg chg="add del mod">
          <ac:chgData name="JANET LEWIS" userId="7748ad2dbe0e9cd0" providerId="LiveId" clId="{A52BBD00-302A-4281-A32D-089E36A3A5B0}" dt="2022-04-29T23:17:57.904" v="1613" actId="931"/>
          <ac:spMkLst>
            <pc:docMk/>
            <pc:sldMk cId="3758536826" sldId="260"/>
            <ac:spMk id="4" creationId="{C149B223-031F-7038-CBD6-DCF398D6FF16}"/>
          </ac:spMkLst>
        </pc:spChg>
        <pc:spChg chg="del">
          <ac:chgData name="JANET LEWIS" userId="7748ad2dbe0e9cd0" providerId="LiveId" clId="{A52BBD00-302A-4281-A32D-089E36A3A5B0}" dt="2022-04-29T23:17:21.202" v="1612" actId="478"/>
          <ac:spMkLst>
            <pc:docMk/>
            <pc:sldMk cId="3758536826" sldId="260"/>
            <ac:spMk id="6" creationId="{45A83CF5-83BB-9CB1-A6BD-358C404A4D60}"/>
          </ac:spMkLst>
        </pc:spChg>
        <pc:spChg chg="add del mod">
          <ac:chgData name="JANET LEWIS" userId="7748ad2dbe0e9cd0" providerId="LiveId" clId="{A52BBD00-302A-4281-A32D-089E36A3A5B0}" dt="2022-04-29T23:18:09.937" v="1614" actId="478"/>
          <ac:spMkLst>
            <pc:docMk/>
            <pc:sldMk cId="3758536826" sldId="260"/>
            <ac:spMk id="9" creationId="{F89DB7A0-B457-381A-71EC-BF6D3FD62A38}"/>
          </ac:spMkLst>
        </pc:spChg>
        <pc:spChg chg="add del mod">
          <ac:chgData name="JANET LEWIS" userId="7748ad2dbe0e9cd0" providerId="LiveId" clId="{A52BBD00-302A-4281-A32D-089E36A3A5B0}" dt="2022-04-29T23:19:12.569" v="1615" actId="931"/>
          <ac:spMkLst>
            <pc:docMk/>
            <pc:sldMk cId="3758536826" sldId="260"/>
            <ac:spMk id="11" creationId="{E8532762-7507-7F36-00DD-D00D4F7B3377}"/>
          </ac:spMkLst>
        </pc:spChg>
        <pc:picChg chg="del">
          <ac:chgData name="JANET LEWIS" userId="7748ad2dbe0e9cd0" providerId="LiveId" clId="{A52BBD00-302A-4281-A32D-089E36A3A5B0}" dt="2022-04-29T23:17:21.202" v="1612" actId="478"/>
          <ac:picMkLst>
            <pc:docMk/>
            <pc:sldMk cId="3758536826" sldId="260"/>
            <ac:picMk id="5" creationId="{CCF19DF5-3533-C709-E9BF-9E4D94887D42}"/>
          </ac:picMkLst>
        </pc:picChg>
        <pc:picChg chg="add del mod">
          <ac:chgData name="JANET LEWIS" userId="7748ad2dbe0e9cd0" providerId="LiveId" clId="{A52BBD00-302A-4281-A32D-089E36A3A5B0}" dt="2022-04-29T23:18:09.937" v="1614" actId="478"/>
          <ac:picMkLst>
            <pc:docMk/>
            <pc:sldMk cId="3758536826" sldId="260"/>
            <ac:picMk id="8" creationId="{2E9EBD3D-8259-F5D9-D1C0-06DC3C7EAAB0}"/>
          </ac:picMkLst>
        </pc:picChg>
        <pc:picChg chg="add mod">
          <ac:chgData name="JANET LEWIS" userId="7748ad2dbe0e9cd0" providerId="LiveId" clId="{A52BBD00-302A-4281-A32D-089E36A3A5B0}" dt="2022-04-29T23:19:12.569" v="1615" actId="931"/>
          <ac:picMkLst>
            <pc:docMk/>
            <pc:sldMk cId="3758536826" sldId="260"/>
            <ac:picMk id="13" creationId="{25E4AB07-883D-525F-892B-434FC0223BC2}"/>
          </ac:picMkLst>
        </pc:picChg>
      </pc:sldChg>
      <pc:sldChg chg="addSp delSp modSp mod ord modClrScheme chgLayout">
        <pc:chgData name="JANET LEWIS" userId="7748ad2dbe0e9cd0" providerId="LiveId" clId="{A52BBD00-302A-4281-A32D-089E36A3A5B0}" dt="2022-05-02T18:38:51.590" v="2944"/>
        <pc:sldMkLst>
          <pc:docMk/>
          <pc:sldMk cId="3400227034" sldId="261"/>
        </pc:sldMkLst>
        <pc:spChg chg="add del mod">
          <ac:chgData name="JANET LEWIS" userId="7748ad2dbe0e9cd0" providerId="LiveId" clId="{A52BBD00-302A-4281-A32D-089E36A3A5B0}" dt="2022-05-02T18:38:51.590" v="2944"/>
          <ac:spMkLst>
            <pc:docMk/>
            <pc:sldMk cId="3400227034" sldId="261"/>
            <ac:spMk id="2" creationId="{4FB07CD8-2EA3-359C-B009-3897FE9013C9}"/>
          </ac:spMkLst>
        </pc:spChg>
        <pc:spChg chg="del mod ord">
          <ac:chgData name="JANET LEWIS" userId="7748ad2dbe0e9cd0" providerId="LiveId" clId="{A52BBD00-302A-4281-A32D-089E36A3A5B0}" dt="2022-04-29T18:13:57.066" v="0" actId="700"/>
          <ac:spMkLst>
            <pc:docMk/>
            <pc:sldMk cId="3400227034" sldId="261"/>
            <ac:spMk id="2" creationId="{DB689264-5C67-1745-C129-4ED39C2D7118}"/>
          </ac:spMkLst>
        </pc:spChg>
        <pc:spChg chg="del mod ord">
          <ac:chgData name="JANET LEWIS" userId="7748ad2dbe0e9cd0" providerId="LiveId" clId="{A52BBD00-302A-4281-A32D-089E36A3A5B0}" dt="2022-04-29T18:13:57.066" v="0" actId="700"/>
          <ac:spMkLst>
            <pc:docMk/>
            <pc:sldMk cId="3400227034" sldId="261"/>
            <ac:spMk id="3" creationId="{F4C05690-B5B8-8D16-8558-A26E366BD803}"/>
          </ac:spMkLst>
        </pc:spChg>
        <pc:spChg chg="add mod ord">
          <ac:chgData name="JANET LEWIS" userId="7748ad2dbe0e9cd0" providerId="LiveId" clId="{A52BBD00-302A-4281-A32D-089E36A3A5B0}" dt="2022-04-29T18:13:57.066" v="0" actId="700"/>
          <ac:spMkLst>
            <pc:docMk/>
            <pc:sldMk cId="3400227034" sldId="261"/>
            <ac:spMk id="4" creationId="{9B586972-07C6-92F6-39B7-D232CF519C7D}"/>
          </ac:spMkLst>
        </pc:spChg>
        <pc:spChg chg="add del mod ord">
          <ac:chgData name="JANET LEWIS" userId="7748ad2dbe0e9cd0" providerId="LiveId" clId="{A52BBD00-302A-4281-A32D-089E36A3A5B0}" dt="2022-04-29T18:14:23.307" v="1" actId="931"/>
          <ac:spMkLst>
            <pc:docMk/>
            <pc:sldMk cId="3400227034" sldId="261"/>
            <ac:spMk id="5" creationId="{91C7DCA9-E4E4-4A61-3F06-31C892152941}"/>
          </ac:spMkLst>
        </pc:spChg>
        <pc:spChg chg="add mod">
          <ac:chgData name="JANET LEWIS" userId="7748ad2dbe0e9cd0" providerId="LiveId" clId="{A52BBD00-302A-4281-A32D-089E36A3A5B0}" dt="2022-05-02T18:38:46.931" v="2942" actId="688"/>
          <ac:spMkLst>
            <pc:docMk/>
            <pc:sldMk cId="3400227034" sldId="261"/>
            <ac:spMk id="5" creationId="{EE6F02BD-4497-8732-4B80-A6BDBBED8F62}"/>
          </ac:spMkLst>
        </pc:spChg>
        <pc:picChg chg="add mod">
          <ac:chgData name="JANET LEWIS" userId="7748ad2dbe0e9cd0" providerId="LiveId" clId="{A52BBD00-302A-4281-A32D-089E36A3A5B0}" dt="2022-05-02T18:38:33.214" v="2941" actId="1076"/>
          <ac:picMkLst>
            <pc:docMk/>
            <pc:sldMk cId="3400227034" sldId="261"/>
            <ac:picMk id="7" creationId="{8D661EFC-FB2E-8989-F372-B19453DA4B86}"/>
          </ac:picMkLst>
        </pc:picChg>
      </pc:sldChg>
      <pc:sldChg chg="addSp delSp modSp new mod modClrScheme chgLayout">
        <pc:chgData name="JANET LEWIS" userId="7748ad2dbe0e9cd0" providerId="LiveId" clId="{A52BBD00-302A-4281-A32D-089E36A3A5B0}" dt="2022-05-06T00:31:30.138" v="2985" actId="14100"/>
        <pc:sldMkLst>
          <pc:docMk/>
          <pc:sldMk cId="766687162" sldId="262"/>
        </pc:sldMkLst>
        <pc:spChg chg="add mod ord">
          <ac:chgData name="JANET LEWIS" userId="7748ad2dbe0e9cd0" providerId="LiveId" clId="{A52BBD00-302A-4281-A32D-089E36A3A5B0}" dt="2022-05-06T00:31:01.713" v="2982" actId="14100"/>
          <ac:spMkLst>
            <pc:docMk/>
            <pc:sldMk cId="766687162" sldId="262"/>
            <ac:spMk id="4" creationId="{E07FAB51-F524-15A2-FDF6-5223BF76730D}"/>
          </ac:spMkLst>
        </pc:spChg>
        <pc:spChg chg="add del mod ord">
          <ac:chgData name="JANET LEWIS" userId="7748ad2dbe0e9cd0" providerId="LiveId" clId="{A52BBD00-302A-4281-A32D-089E36A3A5B0}" dt="2022-05-06T00:30:16.538" v="2971" actId="700"/>
          <ac:spMkLst>
            <pc:docMk/>
            <pc:sldMk cId="766687162" sldId="262"/>
            <ac:spMk id="5" creationId="{F55B6FC4-643D-30A2-9C13-0C042DC149DC}"/>
          </ac:spMkLst>
        </pc:spChg>
        <pc:spChg chg="add mod ord">
          <ac:chgData name="JANET LEWIS" userId="7748ad2dbe0e9cd0" providerId="LiveId" clId="{A52BBD00-302A-4281-A32D-089E36A3A5B0}" dt="2022-05-06T00:30:51.431" v="2980" actId="14100"/>
          <ac:spMkLst>
            <pc:docMk/>
            <pc:sldMk cId="766687162" sldId="262"/>
            <ac:spMk id="6" creationId="{1AED4EC6-9884-D962-C639-8607A9B9F0E0}"/>
          </ac:spMkLst>
        </pc:spChg>
        <pc:picChg chg="add mod">
          <ac:chgData name="JANET LEWIS" userId="7748ad2dbe0e9cd0" providerId="LiveId" clId="{A52BBD00-302A-4281-A32D-089E36A3A5B0}" dt="2022-05-06T00:31:30.138" v="2985" actId="14100"/>
          <ac:picMkLst>
            <pc:docMk/>
            <pc:sldMk cId="766687162" sldId="262"/>
            <ac:picMk id="3" creationId="{058C52B9-5780-2F01-4994-D928B9D00CDA}"/>
          </ac:picMkLst>
        </pc:picChg>
      </pc:sldChg>
      <pc:sldChg chg="addSp modSp new mod">
        <pc:chgData name="JANET LEWIS" userId="7748ad2dbe0e9cd0" providerId="LiveId" clId="{A52BBD00-302A-4281-A32D-089E36A3A5B0}" dt="2022-05-06T00:31:48.279" v="2986" actId="1076"/>
        <pc:sldMkLst>
          <pc:docMk/>
          <pc:sldMk cId="3162508169" sldId="263"/>
        </pc:sldMkLst>
        <pc:spChg chg="add mod">
          <ac:chgData name="JANET LEWIS" userId="7748ad2dbe0e9cd0" providerId="LiveId" clId="{A52BBD00-302A-4281-A32D-089E36A3A5B0}" dt="2022-04-29T18:27:31.277" v="67" actId="20577"/>
          <ac:spMkLst>
            <pc:docMk/>
            <pc:sldMk cId="3162508169" sldId="263"/>
            <ac:spMk id="3" creationId="{DD92501C-6B45-8A60-CF0D-4F432260B53D}"/>
          </ac:spMkLst>
        </pc:spChg>
        <pc:picChg chg="add mod">
          <ac:chgData name="JANET LEWIS" userId="7748ad2dbe0e9cd0" providerId="LiveId" clId="{A52BBD00-302A-4281-A32D-089E36A3A5B0}" dt="2022-05-06T00:31:48.279" v="2986" actId="1076"/>
          <ac:picMkLst>
            <pc:docMk/>
            <pc:sldMk cId="3162508169" sldId="263"/>
            <ac:picMk id="5" creationId="{9B4BD5DE-2D64-AC75-1924-1400B24ABC5D}"/>
          </ac:picMkLst>
        </pc:picChg>
      </pc:sldChg>
      <pc:sldChg chg="modSp new mod">
        <pc:chgData name="JANET LEWIS" userId="7748ad2dbe0e9cd0" providerId="LiveId" clId="{A52BBD00-302A-4281-A32D-089E36A3A5B0}" dt="2022-05-06T00:28:36.333" v="2957" actId="14100"/>
        <pc:sldMkLst>
          <pc:docMk/>
          <pc:sldMk cId="2850421736" sldId="264"/>
        </pc:sldMkLst>
        <pc:spChg chg="mod">
          <ac:chgData name="JANET LEWIS" userId="7748ad2dbe0e9cd0" providerId="LiveId" clId="{A52BBD00-302A-4281-A32D-089E36A3A5B0}" dt="2022-05-06T00:28:25.916" v="2955" actId="14100"/>
          <ac:spMkLst>
            <pc:docMk/>
            <pc:sldMk cId="2850421736" sldId="264"/>
            <ac:spMk id="2" creationId="{25CC5AB6-402A-4AD3-3435-8CFF8B649CF2}"/>
          </ac:spMkLst>
        </pc:spChg>
        <pc:spChg chg="mod">
          <ac:chgData name="JANET LEWIS" userId="7748ad2dbe0e9cd0" providerId="LiveId" clId="{A52BBD00-302A-4281-A32D-089E36A3A5B0}" dt="2022-05-06T00:28:36.333" v="2957" actId="14100"/>
          <ac:spMkLst>
            <pc:docMk/>
            <pc:sldMk cId="2850421736" sldId="264"/>
            <ac:spMk id="3" creationId="{B253FF21-ECD2-9852-E01F-C75805342846}"/>
          </ac:spMkLst>
        </pc:spChg>
      </pc:sldChg>
      <pc:sldChg chg="addSp modSp new">
        <pc:chgData name="JANET LEWIS" userId="7748ad2dbe0e9cd0" providerId="LiveId" clId="{A52BBD00-302A-4281-A32D-089E36A3A5B0}" dt="2022-04-29T18:37:04.686" v="70" actId="931"/>
        <pc:sldMkLst>
          <pc:docMk/>
          <pc:sldMk cId="3970416410" sldId="265"/>
        </pc:sldMkLst>
        <pc:picChg chg="add mod">
          <ac:chgData name="JANET LEWIS" userId="7748ad2dbe0e9cd0" providerId="LiveId" clId="{A52BBD00-302A-4281-A32D-089E36A3A5B0}" dt="2022-04-29T18:37:04.686" v="70" actId="931"/>
          <ac:picMkLst>
            <pc:docMk/>
            <pc:sldMk cId="3970416410" sldId="265"/>
            <ac:picMk id="3" creationId="{15FDF074-9D4F-2FE7-3596-1785B618B4A2}"/>
          </ac:picMkLst>
        </pc:picChg>
      </pc:sldChg>
      <pc:sldChg chg="addSp modSp new ord">
        <pc:chgData name="JANET LEWIS" userId="7748ad2dbe0e9cd0" providerId="LiveId" clId="{A52BBD00-302A-4281-A32D-089E36A3A5B0}" dt="2022-05-06T00:32:42.772" v="2988"/>
        <pc:sldMkLst>
          <pc:docMk/>
          <pc:sldMk cId="2601086816" sldId="266"/>
        </pc:sldMkLst>
        <pc:picChg chg="add mod">
          <ac:chgData name="JANET LEWIS" userId="7748ad2dbe0e9cd0" providerId="LiveId" clId="{A52BBD00-302A-4281-A32D-089E36A3A5B0}" dt="2022-04-29T18:39:39.456" v="72" actId="931"/>
          <ac:picMkLst>
            <pc:docMk/>
            <pc:sldMk cId="2601086816" sldId="266"/>
            <ac:picMk id="3" creationId="{F78B48A4-0EF1-143E-8717-8CBBCC31544F}"/>
          </ac:picMkLst>
        </pc:picChg>
      </pc:sldChg>
      <pc:sldChg chg="addSp delSp modSp new mod">
        <pc:chgData name="JANET LEWIS" userId="7748ad2dbe0e9cd0" providerId="LiveId" clId="{A52BBD00-302A-4281-A32D-089E36A3A5B0}" dt="2022-04-29T18:50:08.526" v="123" actId="20577"/>
        <pc:sldMkLst>
          <pc:docMk/>
          <pc:sldMk cId="2161367659" sldId="267"/>
        </pc:sldMkLst>
        <pc:spChg chg="mod">
          <ac:chgData name="JANET LEWIS" userId="7748ad2dbe0e9cd0" providerId="LiveId" clId="{A52BBD00-302A-4281-A32D-089E36A3A5B0}" dt="2022-04-29T18:50:08.526" v="123" actId="20577"/>
          <ac:spMkLst>
            <pc:docMk/>
            <pc:sldMk cId="2161367659" sldId="267"/>
            <ac:spMk id="2" creationId="{137E08E9-A20F-120E-A33C-AAF68F28EFC1}"/>
          </ac:spMkLst>
        </pc:spChg>
        <pc:spChg chg="del">
          <ac:chgData name="JANET LEWIS" userId="7748ad2dbe0e9cd0" providerId="LiveId" clId="{A52BBD00-302A-4281-A32D-089E36A3A5B0}" dt="2022-04-29T18:42:29.295" v="74" actId="931"/>
          <ac:spMkLst>
            <pc:docMk/>
            <pc:sldMk cId="2161367659" sldId="267"/>
            <ac:spMk id="3" creationId="{DE7DEBC4-42A1-2729-2C04-F2EA12F06FDB}"/>
          </ac:spMkLst>
        </pc:spChg>
        <pc:spChg chg="del">
          <ac:chgData name="JANET LEWIS" userId="7748ad2dbe0e9cd0" providerId="LiveId" clId="{A52BBD00-302A-4281-A32D-089E36A3A5B0}" dt="2022-04-29T18:43:22.531" v="79" actId="931"/>
          <ac:spMkLst>
            <pc:docMk/>
            <pc:sldMk cId="2161367659" sldId="267"/>
            <ac:spMk id="4" creationId="{44FAEC53-5A92-4C33-3D97-73E741382E8F}"/>
          </ac:spMkLst>
        </pc:spChg>
        <pc:spChg chg="add mod">
          <ac:chgData name="JANET LEWIS" userId="7748ad2dbe0e9cd0" providerId="LiveId" clId="{A52BBD00-302A-4281-A32D-089E36A3A5B0}" dt="2022-04-29T18:44:48.886" v="88" actId="1076"/>
          <ac:spMkLst>
            <pc:docMk/>
            <pc:sldMk cId="2161367659" sldId="267"/>
            <ac:spMk id="9" creationId="{3C0E5D6B-E26E-C51B-CCD7-3B6021245603}"/>
          </ac:spMkLst>
        </pc:spChg>
        <pc:spChg chg="add mod">
          <ac:chgData name="JANET LEWIS" userId="7748ad2dbe0e9cd0" providerId="LiveId" clId="{A52BBD00-302A-4281-A32D-089E36A3A5B0}" dt="2022-04-29T18:45:45.133" v="96" actId="14100"/>
          <ac:spMkLst>
            <pc:docMk/>
            <pc:sldMk cId="2161367659" sldId="267"/>
            <ac:spMk id="10" creationId="{7DB921D4-7073-F067-A730-2BC59B2C0D9C}"/>
          </ac:spMkLst>
        </pc:spChg>
        <pc:picChg chg="add mod">
          <ac:chgData name="JANET LEWIS" userId="7748ad2dbe0e9cd0" providerId="LiveId" clId="{A52BBD00-302A-4281-A32D-089E36A3A5B0}" dt="2022-04-29T18:42:46.291" v="78" actId="14100"/>
          <ac:picMkLst>
            <pc:docMk/>
            <pc:sldMk cId="2161367659" sldId="267"/>
            <ac:picMk id="6" creationId="{14FCD313-2C9B-859E-4C47-D2F6E8CF856A}"/>
          </ac:picMkLst>
        </pc:picChg>
        <pc:picChg chg="add mod">
          <ac:chgData name="JANET LEWIS" userId="7748ad2dbe0e9cd0" providerId="LiveId" clId="{A52BBD00-302A-4281-A32D-089E36A3A5B0}" dt="2022-04-29T18:45:02.982" v="90" actId="1076"/>
          <ac:picMkLst>
            <pc:docMk/>
            <pc:sldMk cId="2161367659" sldId="267"/>
            <ac:picMk id="8" creationId="{03E6BBA1-BB0E-3606-607B-758D4F5179FA}"/>
          </ac:picMkLst>
        </pc:picChg>
        <pc:picChg chg="add del mod">
          <ac:chgData name="JANET LEWIS" userId="7748ad2dbe0e9cd0" providerId="LiveId" clId="{A52BBD00-302A-4281-A32D-089E36A3A5B0}" dt="2022-04-29T18:48:17.588" v="104" actId="931"/>
          <ac:picMkLst>
            <pc:docMk/>
            <pc:sldMk cId="2161367659" sldId="267"/>
            <ac:picMk id="18" creationId="{433E61B8-C916-4758-05F2-E19F2C86BF9A}"/>
          </ac:picMkLst>
        </pc:picChg>
        <pc:picChg chg="add del mod">
          <ac:chgData name="JANET LEWIS" userId="7748ad2dbe0e9cd0" providerId="LiveId" clId="{A52BBD00-302A-4281-A32D-089E36A3A5B0}" dt="2022-04-29T18:49:10.924" v="106" actId="931"/>
          <ac:picMkLst>
            <pc:docMk/>
            <pc:sldMk cId="2161367659" sldId="267"/>
            <ac:picMk id="20" creationId="{4E67F2CE-01B6-5006-65E0-04A33AEC1346}"/>
          </ac:picMkLst>
        </pc:picChg>
        <pc:picChg chg="add mod">
          <ac:chgData name="JANET LEWIS" userId="7748ad2dbe0e9cd0" providerId="LiveId" clId="{A52BBD00-302A-4281-A32D-089E36A3A5B0}" dt="2022-04-29T18:49:54.107" v="113" actId="1076"/>
          <ac:picMkLst>
            <pc:docMk/>
            <pc:sldMk cId="2161367659" sldId="267"/>
            <ac:picMk id="22" creationId="{58F725C5-B02F-1CFE-C1E3-4768051831C0}"/>
          </ac:picMkLst>
        </pc:picChg>
        <pc:inkChg chg="add">
          <ac:chgData name="JANET LEWIS" userId="7748ad2dbe0e9cd0" providerId="LiveId" clId="{A52BBD00-302A-4281-A32D-089E36A3A5B0}" dt="2022-04-29T18:47:01.409" v="97" actId="9405"/>
          <ac:inkMkLst>
            <pc:docMk/>
            <pc:sldMk cId="2161367659" sldId="267"/>
            <ac:inkMk id="11" creationId="{EB0B44ED-2355-4E40-24EF-1B8FC6404DB1}"/>
          </ac:inkMkLst>
        </pc:inkChg>
        <pc:inkChg chg="add">
          <ac:chgData name="JANET LEWIS" userId="7748ad2dbe0e9cd0" providerId="LiveId" clId="{A52BBD00-302A-4281-A32D-089E36A3A5B0}" dt="2022-04-29T18:47:07.381" v="98" actId="9405"/>
          <ac:inkMkLst>
            <pc:docMk/>
            <pc:sldMk cId="2161367659" sldId="267"/>
            <ac:inkMk id="12" creationId="{74A0F4EC-5C39-9131-744F-9CD6558BF385}"/>
          </ac:inkMkLst>
        </pc:inkChg>
        <pc:inkChg chg="add">
          <ac:chgData name="JANET LEWIS" userId="7748ad2dbe0e9cd0" providerId="LiveId" clId="{A52BBD00-302A-4281-A32D-089E36A3A5B0}" dt="2022-04-29T18:47:33.549" v="99" actId="9405"/>
          <ac:inkMkLst>
            <pc:docMk/>
            <pc:sldMk cId="2161367659" sldId="267"/>
            <ac:inkMk id="13" creationId="{53D1064E-419E-25A0-ADB1-1EF8B74DFFB3}"/>
          </ac:inkMkLst>
        </pc:inkChg>
        <pc:inkChg chg="add">
          <ac:chgData name="JANET LEWIS" userId="7748ad2dbe0e9cd0" providerId="LiveId" clId="{A52BBD00-302A-4281-A32D-089E36A3A5B0}" dt="2022-04-29T18:47:37.260" v="100" actId="9405"/>
          <ac:inkMkLst>
            <pc:docMk/>
            <pc:sldMk cId="2161367659" sldId="267"/>
            <ac:inkMk id="14" creationId="{EB8D7507-83C0-5A73-5241-5B4F42000AAC}"/>
          </ac:inkMkLst>
        </pc:inkChg>
        <pc:inkChg chg="add">
          <ac:chgData name="JANET LEWIS" userId="7748ad2dbe0e9cd0" providerId="LiveId" clId="{A52BBD00-302A-4281-A32D-089E36A3A5B0}" dt="2022-04-29T18:47:42.600" v="101" actId="9405"/>
          <ac:inkMkLst>
            <pc:docMk/>
            <pc:sldMk cId="2161367659" sldId="267"/>
            <ac:inkMk id="15" creationId="{F06F670A-1F5C-34DA-524C-387ADD11CAED}"/>
          </ac:inkMkLst>
        </pc:inkChg>
        <pc:inkChg chg="add">
          <ac:chgData name="JANET LEWIS" userId="7748ad2dbe0e9cd0" providerId="LiveId" clId="{A52BBD00-302A-4281-A32D-089E36A3A5B0}" dt="2022-04-29T18:47:46.168" v="102" actId="9405"/>
          <ac:inkMkLst>
            <pc:docMk/>
            <pc:sldMk cId="2161367659" sldId="267"/>
            <ac:inkMk id="16" creationId="{D5D23684-F7BC-188E-E644-044917905CF6}"/>
          </ac:inkMkLst>
        </pc:inkChg>
      </pc:sldChg>
      <pc:sldChg chg="addSp delSp modSp new mod modClrScheme chgLayout">
        <pc:chgData name="JANET LEWIS" userId="7748ad2dbe0e9cd0" providerId="LiveId" clId="{A52BBD00-302A-4281-A32D-089E36A3A5B0}" dt="2022-05-02T18:35:24.396" v="2919" actId="14100"/>
        <pc:sldMkLst>
          <pc:docMk/>
          <pc:sldMk cId="285393640" sldId="268"/>
        </pc:sldMkLst>
        <pc:spChg chg="add mod">
          <ac:chgData name="JANET LEWIS" userId="7748ad2dbe0e9cd0" providerId="LiveId" clId="{A52BBD00-302A-4281-A32D-089E36A3A5B0}" dt="2022-05-02T18:35:24.396" v="2919" actId="14100"/>
          <ac:spMkLst>
            <pc:docMk/>
            <pc:sldMk cId="285393640" sldId="268"/>
            <ac:spMk id="6" creationId="{1E1F8C8D-97F8-510E-2BBE-42C4BFA92A6D}"/>
          </ac:spMkLst>
        </pc:spChg>
        <pc:spChg chg="add mod">
          <ac:chgData name="JANET LEWIS" userId="7748ad2dbe0e9cd0" providerId="LiveId" clId="{A52BBD00-302A-4281-A32D-089E36A3A5B0}" dt="2022-04-30T00:14:38.050" v="2190" actId="13822"/>
          <ac:spMkLst>
            <pc:docMk/>
            <pc:sldMk cId="285393640" sldId="268"/>
            <ac:spMk id="11" creationId="{2FDE797F-A25A-88B6-B7CA-1C04F1E8B693}"/>
          </ac:spMkLst>
        </pc:spChg>
        <pc:picChg chg="add del mod">
          <ac:chgData name="JANET LEWIS" userId="7748ad2dbe0e9cd0" providerId="LiveId" clId="{A52BBD00-302A-4281-A32D-089E36A3A5B0}" dt="2022-04-29T18:56:16.666" v="132" actId="931"/>
          <ac:picMkLst>
            <pc:docMk/>
            <pc:sldMk cId="285393640" sldId="268"/>
            <ac:picMk id="3" creationId="{8257300B-6162-39A9-C771-A5BBA5065EFA}"/>
          </ac:picMkLst>
        </pc:picChg>
        <pc:picChg chg="add del mod">
          <ac:chgData name="JANET LEWIS" userId="7748ad2dbe0e9cd0" providerId="LiveId" clId="{A52BBD00-302A-4281-A32D-089E36A3A5B0}" dt="2022-04-29T18:56:44.589" v="134" actId="931"/>
          <ac:picMkLst>
            <pc:docMk/>
            <pc:sldMk cId="285393640" sldId="268"/>
            <ac:picMk id="5" creationId="{A75E3699-F369-B748-7F16-F449EAC1B615}"/>
          </ac:picMkLst>
        </pc:picChg>
        <pc:inkChg chg="add">
          <ac:chgData name="JANET LEWIS" userId="7748ad2dbe0e9cd0" providerId="LiveId" clId="{A52BBD00-302A-4281-A32D-089E36A3A5B0}" dt="2022-04-30T00:10:56.693" v="2177" actId="9405"/>
          <ac:inkMkLst>
            <pc:docMk/>
            <pc:sldMk cId="285393640" sldId="268"/>
            <ac:inkMk id="2" creationId="{5EB14E1E-E161-0C9B-358E-F4CDED057734}"/>
          </ac:inkMkLst>
        </pc:inkChg>
        <pc:inkChg chg="add">
          <ac:chgData name="JANET LEWIS" userId="7748ad2dbe0e9cd0" providerId="LiveId" clId="{A52BBD00-302A-4281-A32D-089E36A3A5B0}" dt="2022-04-30T00:11:18.559" v="2178" actId="9405"/>
          <ac:inkMkLst>
            <pc:docMk/>
            <pc:sldMk cId="285393640" sldId="268"/>
            <ac:inkMk id="3" creationId="{86165FCE-7238-6014-A8AC-5CFC40DC6DFB}"/>
          </ac:inkMkLst>
        </pc:inkChg>
        <pc:inkChg chg="add">
          <ac:chgData name="JANET LEWIS" userId="7748ad2dbe0e9cd0" providerId="LiveId" clId="{A52BBD00-302A-4281-A32D-089E36A3A5B0}" dt="2022-04-30T00:11:26.076" v="2179" actId="9405"/>
          <ac:inkMkLst>
            <pc:docMk/>
            <pc:sldMk cId="285393640" sldId="268"/>
            <ac:inkMk id="4" creationId="{94BEEFD4-9EDA-ABB1-606F-B0873DE54053}"/>
          </ac:inkMkLst>
        </pc:inkChg>
        <pc:inkChg chg="add">
          <ac:chgData name="JANET LEWIS" userId="7748ad2dbe0e9cd0" providerId="LiveId" clId="{A52BBD00-302A-4281-A32D-089E36A3A5B0}" dt="2022-04-30T00:11:35.545" v="2180" actId="9405"/>
          <ac:inkMkLst>
            <pc:docMk/>
            <pc:sldMk cId="285393640" sldId="268"/>
            <ac:inkMk id="5" creationId="{A313E396-4E79-CF17-A2EF-6DB49D4A0180}"/>
          </ac:inkMkLst>
        </pc:inkChg>
        <pc:inkChg chg="add">
          <ac:chgData name="JANET LEWIS" userId="7748ad2dbe0e9cd0" providerId="LiveId" clId="{A52BBD00-302A-4281-A32D-089E36A3A5B0}" dt="2022-04-30T00:11:55.131" v="2181" actId="9405"/>
          <ac:inkMkLst>
            <pc:docMk/>
            <pc:sldMk cId="285393640" sldId="268"/>
            <ac:inkMk id="7" creationId="{26B54D28-5A18-F8E8-B633-151787F52650}"/>
          </ac:inkMkLst>
        </pc:inkChg>
        <pc:inkChg chg="add mod">
          <ac:chgData name="JANET LEWIS" userId="7748ad2dbe0e9cd0" providerId="LiveId" clId="{A52BBD00-302A-4281-A32D-089E36A3A5B0}" dt="2022-05-02T18:35:02.745" v="2917" actId="14100"/>
          <ac:inkMkLst>
            <pc:docMk/>
            <pc:sldMk cId="285393640" sldId="268"/>
            <ac:inkMk id="8" creationId="{1EB28472-BC5B-34C6-8D01-E1500F05CC0F}"/>
          </ac:inkMkLst>
        </pc:inkChg>
        <pc:inkChg chg="add">
          <ac:chgData name="JANET LEWIS" userId="7748ad2dbe0e9cd0" providerId="LiveId" clId="{A52BBD00-302A-4281-A32D-089E36A3A5B0}" dt="2022-04-30T00:12:03.826" v="2183" actId="9405"/>
          <ac:inkMkLst>
            <pc:docMk/>
            <pc:sldMk cId="285393640" sldId="268"/>
            <ac:inkMk id="9" creationId="{3CFC511A-80EF-BB3F-EC2D-40172773397B}"/>
          </ac:inkMkLst>
        </pc:inkChg>
        <pc:inkChg chg="add">
          <ac:chgData name="JANET LEWIS" userId="7748ad2dbe0e9cd0" providerId="LiveId" clId="{A52BBD00-302A-4281-A32D-089E36A3A5B0}" dt="2022-04-30T00:12:11.982" v="2184" actId="9405"/>
          <ac:inkMkLst>
            <pc:docMk/>
            <pc:sldMk cId="285393640" sldId="268"/>
            <ac:inkMk id="10" creationId="{46C1142E-7FDD-5DB1-CD03-9D056A585F3A}"/>
          </ac:inkMkLst>
        </pc:inkChg>
      </pc:sldChg>
      <pc:sldChg chg="addSp delSp modSp new mod modClrScheme chgLayout">
        <pc:chgData name="JANET LEWIS" userId="7748ad2dbe0e9cd0" providerId="LiveId" clId="{A52BBD00-302A-4281-A32D-089E36A3A5B0}" dt="2022-04-30T00:17:56.224" v="2194" actId="9405"/>
        <pc:sldMkLst>
          <pc:docMk/>
          <pc:sldMk cId="1159231415" sldId="269"/>
        </pc:sldMkLst>
        <pc:spChg chg="del mod ord">
          <ac:chgData name="JANET LEWIS" userId="7748ad2dbe0e9cd0" providerId="LiveId" clId="{A52BBD00-302A-4281-A32D-089E36A3A5B0}" dt="2022-04-29T19:04:00.215" v="138" actId="700"/>
          <ac:spMkLst>
            <pc:docMk/>
            <pc:sldMk cId="1159231415" sldId="269"/>
            <ac:spMk id="2" creationId="{9239DDD0-7D74-183E-AAF4-209877544657}"/>
          </ac:spMkLst>
        </pc:spChg>
        <pc:spChg chg="add mod ord">
          <ac:chgData name="JANET LEWIS" userId="7748ad2dbe0e9cd0" providerId="LiveId" clId="{A52BBD00-302A-4281-A32D-089E36A3A5B0}" dt="2022-04-29T19:18:56.067" v="255" actId="20577"/>
          <ac:spMkLst>
            <pc:docMk/>
            <pc:sldMk cId="1159231415" sldId="269"/>
            <ac:spMk id="3" creationId="{57B3329F-B73E-91FB-BF1F-C1A6A8E670BA}"/>
          </ac:spMkLst>
        </pc:spChg>
        <pc:spChg chg="add del mod ord">
          <ac:chgData name="JANET LEWIS" userId="7748ad2dbe0e9cd0" providerId="LiveId" clId="{A52BBD00-302A-4281-A32D-089E36A3A5B0}" dt="2022-04-29T19:04:30.898" v="139" actId="931"/>
          <ac:spMkLst>
            <pc:docMk/>
            <pc:sldMk cId="1159231415" sldId="269"/>
            <ac:spMk id="4" creationId="{D9686897-7D25-EB47-46AC-88E12E072437}"/>
          </ac:spMkLst>
        </pc:spChg>
        <pc:picChg chg="add mod">
          <ac:chgData name="JANET LEWIS" userId="7748ad2dbe0e9cd0" providerId="LiveId" clId="{A52BBD00-302A-4281-A32D-089E36A3A5B0}" dt="2022-04-29T19:05:47.317" v="149" actId="14100"/>
          <ac:picMkLst>
            <pc:docMk/>
            <pc:sldMk cId="1159231415" sldId="269"/>
            <ac:picMk id="6" creationId="{8AD91D41-19DC-F046-C81E-1515526C4FAE}"/>
          </ac:picMkLst>
        </pc:picChg>
        <pc:picChg chg="add del mod">
          <ac:chgData name="JANET LEWIS" userId="7748ad2dbe0e9cd0" providerId="LiveId" clId="{A52BBD00-302A-4281-A32D-089E36A3A5B0}" dt="2022-04-29T19:13:16.043" v="170" actId="1076"/>
          <ac:picMkLst>
            <pc:docMk/>
            <pc:sldMk cId="1159231415" sldId="269"/>
            <ac:picMk id="8" creationId="{6D5C1098-AF31-3E8C-4AAB-FE20BBB1883F}"/>
          </ac:picMkLst>
        </pc:picChg>
        <pc:inkChg chg="add">
          <ac:chgData name="JANET LEWIS" userId="7748ad2dbe0e9cd0" providerId="LiveId" clId="{A52BBD00-302A-4281-A32D-089E36A3A5B0}" dt="2022-04-30T00:17:13.402" v="2191" actId="9405"/>
          <ac:inkMkLst>
            <pc:docMk/>
            <pc:sldMk cId="1159231415" sldId="269"/>
            <ac:inkMk id="2" creationId="{17B354B0-E52C-A8AE-25D9-382143959904}"/>
          </ac:inkMkLst>
        </pc:inkChg>
        <pc:inkChg chg="add">
          <ac:chgData name="JANET LEWIS" userId="7748ad2dbe0e9cd0" providerId="LiveId" clId="{A52BBD00-302A-4281-A32D-089E36A3A5B0}" dt="2022-04-30T00:17:16.547" v="2192" actId="9405"/>
          <ac:inkMkLst>
            <pc:docMk/>
            <pc:sldMk cId="1159231415" sldId="269"/>
            <ac:inkMk id="4" creationId="{F0216A25-6468-581C-EDD4-6FBE6955A668}"/>
          </ac:inkMkLst>
        </pc:inkChg>
        <pc:inkChg chg="add">
          <ac:chgData name="JANET LEWIS" userId="7748ad2dbe0e9cd0" providerId="LiveId" clId="{A52BBD00-302A-4281-A32D-089E36A3A5B0}" dt="2022-04-30T00:17:51.932" v="2193" actId="9405"/>
          <ac:inkMkLst>
            <pc:docMk/>
            <pc:sldMk cId="1159231415" sldId="269"/>
            <ac:inkMk id="5" creationId="{FFD865B2-917E-F04B-518A-E2847DABACC4}"/>
          </ac:inkMkLst>
        </pc:inkChg>
        <pc:inkChg chg="add">
          <ac:chgData name="JANET LEWIS" userId="7748ad2dbe0e9cd0" providerId="LiveId" clId="{A52BBD00-302A-4281-A32D-089E36A3A5B0}" dt="2022-04-30T00:17:56.224" v="2194" actId="9405"/>
          <ac:inkMkLst>
            <pc:docMk/>
            <pc:sldMk cId="1159231415" sldId="269"/>
            <ac:inkMk id="7" creationId="{E0E5BC2D-1269-648A-71DA-94B9F9BF92CD}"/>
          </ac:inkMkLst>
        </pc:inkChg>
        <pc:cxnChg chg="add mod">
          <ac:chgData name="JANET LEWIS" userId="7748ad2dbe0e9cd0" providerId="LiveId" clId="{A52BBD00-302A-4281-A32D-089E36A3A5B0}" dt="2022-04-29T19:14:08.513" v="172" actId="17032"/>
          <ac:cxnSpMkLst>
            <pc:docMk/>
            <pc:sldMk cId="1159231415" sldId="269"/>
            <ac:cxnSpMk id="10" creationId="{4B15B006-86A2-D797-F8FB-5B61D01FC21C}"/>
          </ac:cxnSpMkLst>
        </pc:cxnChg>
        <pc:cxnChg chg="add mod">
          <ac:chgData name="JANET LEWIS" userId="7748ad2dbe0e9cd0" providerId="LiveId" clId="{A52BBD00-302A-4281-A32D-089E36A3A5B0}" dt="2022-04-29T19:15:09.174" v="180" actId="14100"/>
          <ac:cxnSpMkLst>
            <pc:docMk/>
            <pc:sldMk cId="1159231415" sldId="269"/>
            <ac:cxnSpMk id="13" creationId="{C1BBDE7F-7CBC-8690-E215-4E4D34CC2D3C}"/>
          </ac:cxnSpMkLst>
        </pc:cxnChg>
      </pc:sldChg>
      <pc:sldChg chg="addSp delSp modSp new mod modClrScheme chgLayout">
        <pc:chgData name="JANET LEWIS" userId="7748ad2dbe0e9cd0" providerId="LiveId" clId="{A52BBD00-302A-4281-A32D-089E36A3A5B0}" dt="2022-04-30T02:00:38.523" v="2886" actId="14100"/>
        <pc:sldMkLst>
          <pc:docMk/>
          <pc:sldMk cId="2080223381" sldId="270"/>
        </pc:sldMkLst>
        <pc:spChg chg="del">
          <ac:chgData name="JANET LEWIS" userId="7748ad2dbe0e9cd0" providerId="LiveId" clId="{A52BBD00-302A-4281-A32D-089E36A3A5B0}" dt="2022-04-29T19:29:55.228" v="569" actId="700"/>
          <ac:spMkLst>
            <pc:docMk/>
            <pc:sldMk cId="2080223381" sldId="270"/>
            <ac:spMk id="2" creationId="{5F93CBAE-A6E0-FB64-19B2-07A3A7CCD149}"/>
          </ac:spMkLst>
        </pc:spChg>
        <pc:spChg chg="del">
          <ac:chgData name="JANET LEWIS" userId="7748ad2dbe0e9cd0" providerId="LiveId" clId="{A52BBD00-302A-4281-A32D-089E36A3A5B0}" dt="2022-04-29T19:29:55.228" v="569" actId="700"/>
          <ac:spMkLst>
            <pc:docMk/>
            <pc:sldMk cId="2080223381" sldId="270"/>
            <ac:spMk id="3" creationId="{FEB8C34D-ED1B-3031-6DD0-702ECF8D8BB5}"/>
          </ac:spMkLst>
        </pc:spChg>
        <pc:spChg chg="del">
          <ac:chgData name="JANET LEWIS" userId="7748ad2dbe0e9cd0" providerId="LiveId" clId="{A52BBD00-302A-4281-A32D-089E36A3A5B0}" dt="2022-04-29T19:29:55.228" v="569" actId="700"/>
          <ac:spMkLst>
            <pc:docMk/>
            <pc:sldMk cId="2080223381" sldId="270"/>
            <ac:spMk id="4" creationId="{6EA839F8-9DA6-00D4-0674-578AFDFFCEAF}"/>
          </ac:spMkLst>
        </pc:spChg>
        <pc:spChg chg="add del mod">
          <ac:chgData name="JANET LEWIS" userId="7748ad2dbe0e9cd0" providerId="LiveId" clId="{A52BBD00-302A-4281-A32D-089E36A3A5B0}" dt="2022-04-29T19:39:43.501" v="642" actId="700"/>
          <ac:spMkLst>
            <pc:docMk/>
            <pc:sldMk cId="2080223381" sldId="270"/>
            <ac:spMk id="5" creationId="{9F9A0F97-8490-2F5F-413F-5C75A1D8E0EA}"/>
          </ac:spMkLst>
        </pc:spChg>
        <pc:spChg chg="add del mod">
          <ac:chgData name="JANET LEWIS" userId="7748ad2dbe0e9cd0" providerId="LiveId" clId="{A52BBD00-302A-4281-A32D-089E36A3A5B0}" dt="2022-04-29T19:37:41.753" v="601" actId="931"/>
          <ac:spMkLst>
            <pc:docMk/>
            <pc:sldMk cId="2080223381" sldId="270"/>
            <ac:spMk id="6" creationId="{52843B7E-FF09-75FA-D89E-C1CE7F87753E}"/>
          </ac:spMkLst>
        </pc:spChg>
        <pc:spChg chg="add del mod">
          <ac:chgData name="JANET LEWIS" userId="7748ad2dbe0e9cd0" providerId="LiveId" clId="{A52BBD00-302A-4281-A32D-089E36A3A5B0}" dt="2022-04-29T19:39:43.501" v="642" actId="700"/>
          <ac:spMkLst>
            <pc:docMk/>
            <pc:sldMk cId="2080223381" sldId="270"/>
            <ac:spMk id="7" creationId="{6BB445ED-B0BA-08D6-5AF5-48F9EB8F93E1}"/>
          </ac:spMkLst>
        </pc:spChg>
        <pc:picChg chg="add mod ord">
          <ac:chgData name="JANET LEWIS" userId="7748ad2dbe0e9cd0" providerId="LiveId" clId="{A52BBD00-302A-4281-A32D-089E36A3A5B0}" dt="2022-04-30T02:00:26.654" v="2883" actId="14100"/>
          <ac:picMkLst>
            <pc:docMk/>
            <pc:sldMk cId="2080223381" sldId="270"/>
            <ac:picMk id="9" creationId="{8E8CEB55-C7F3-B67E-64C7-2EF4BCC8E69F}"/>
          </ac:picMkLst>
        </pc:picChg>
        <pc:picChg chg="add mod">
          <ac:chgData name="JANET LEWIS" userId="7748ad2dbe0e9cd0" providerId="LiveId" clId="{A52BBD00-302A-4281-A32D-089E36A3A5B0}" dt="2022-04-30T02:00:38.523" v="2886" actId="14100"/>
          <ac:picMkLst>
            <pc:docMk/>
            <pc:sldMk cId="2080223381" sldId="270"/>
            <ac:picMk id="11" creationId="{1F9F907C-EC5C-B2BC-A53D-A34DEA625A68}"/>
          </ac:picMkLst>
        </pc:picChg>
      </pc:sldChg>
      <pc:sldChg chg="new del">
        <pc:chgData name="JANET LEWIS" userId="7748ad2dbe0e9cd0" providerId="LiveId" clId="{A52BBD00-302A-4281-A32D-089E36A3A5B0}" dt="2022-04-29T19:09:20.672" v="157" actId="680"/>
        <pc:sldMkLst>
          <pc:docMk/>
          <pc:sldMk cId="2391164059" sldId="270"/>
        </pc:sldMkLst>
      </pc:sldChg>
      <pc:sldChg chg="addSp delSp modSp new mod modClrScheme chgLayout">
        <pc:chgData name="JANET LEWIS" userId="7748ad2dbe0e9cd0" providerId="LiveId" clId="{A52BBD00-302A-4281-A32D-089E36A3A5B0}" dt="2022-04-30T00:18:47.330" v="2205" actId="14100"/>
        <pc:sldMkLst>
          <pc:docMk/>
          <pc:sldMk cId="2040777283" sldId="271"/>
        </pc:sldMkLst>
        <pc:spChg chg="del">
          <ac:chgData name="JANET LEWIS" userId="7748ad2dbe0e9cd0" providerId="LiveId" clId="{A52BBD00-302A-4281-A32D-089E36A3A5B0}" dt="2022-04-29T19:41:57.064" v="653" actId="700"/>
          <ac:spMkLst>
            <pc:docMk/>
            <pc:sldMk cId="2040777283" sldId="271"/>
            <ac:spMk id="2" creationId="{A7B8C3C9-32D6-8317-9495-8F178FA5FEC0}"/>
          </ac:spMkLst>
        </pc:spChg>
        <pc:spChg chg="del">
          <ac:chgData name="JANET LEWIS" userId="7748ad2dbe0e9cd0" providerId="LiveId" clId="{A52BBD00-302A-4281-A32D-089E36A3A5B0}" dt="2022-04-29T19:41:57.064" v="653" actId="700"/>
          <ac:spMkLst>
            <pc:docMk/>
            <pc:sldMk cId="2040777283" sldId="271"/>
            <ac:spMk id="3" creationId="{22A2FEB7-714E-F976-AE07-DEFCFF2407BC}"/>
          </ac:spMkLst>
        </pc:spChg>
        <pc:spChg chg="del">
          <ac:chgData name="JANET LEWIS" userId="7748ad2dbe0e9cd0" providerId="LiveId" clId="{A52BBD00-302A-4281-A32D-089E36A3A5B0}" dt="2022-04-29T19:41:57.064" v="653" actId="700"/>
          <ac:spMkLst>
            <pc:docMk/>
            <pc:sldMk cId="2040777283" sldId="271"/>
            <ac:spMk id="4" creationId="{CAF96350-F656-BB4E-58C2-2F6244D4114E}"/>
          </ac:spMkLst>
        </pc:spChg>
        <pc:spChg chg="add mod ord">
          <ac:chgData name="JANET LEWIS" userId="7748ad2dbe0e9cd0" providerId="LiveId" clId="{A52BBD00-302A-4281-A32D-089E36A3A5B0}" dt="2022-04-30T00:18:47.330" v="2205" actId="14100"/>
          <ac:spMkLst>
            <pc:docMk/>
            <pc:sldMk cId="2040777283" sldId="271"/>
            <ac:spMk id="7" creationId="{F2BE696E-6930-317E-5A67-AED29D1F9E7A}"/>
          </ac:spMkLst>
        </pc:spChg>
        <pc:spChg chg="add del mod ord">
          <ac:chgData name="JANET LEWIS" userId="7748ad2dbe0e9cd0" providerId="LiveId" clId="{A52BBD00-302A-4281-A32D-089E36A3A5B0}" dt="2022-04-29T19:47:10.942" v="743" actId="700"/>
          <ac:spMkLst>
            <pc:docMk/>
            <pc:sldMk cId="2040777283" sldId="271"/>
            <ac:spMk id="8" creationId="{D8F1198C-DB22-4E45-B51E-AEE328AA84F2}"/>
          </ac:spMkLst>
        </pc:spChg>
        <pc:picChg chg="add mod">
          <ac:chgData name="JANET LEWIS" userId="7748ad2dbe0e9cd0" providerId="LiveId" clId="{A52BBD00-302A-4281-A32D-089E36A3A5B0}" dt="2022-04-29T19:42:58.367" v="660" actId="14100"/>
          <ac:picMkLst>
            <pc:docMk/>
            <pc:sldMk cId="2040777283" sldId="271"/>
            <ac:picMk id="6" creationId="{14DD5B40-FBFD-61C1-23FB-0A9638D65AEE}"/>
          </ac:picMkLst>
        </pc:picChg>
      </pc:sldChg>
      <pc:sldChg chg="addSp delSp modSp new mod modClrScheme chgLayout">
        <pc:chgData name="JANET LEWIS" userId="7748ad2dbe0e9cd0" providerId="LiveId" clId="{A52BBD00-302A-4281-A32D-089E36A3A5B0}" dt="2022-05-06T00:33:20.703" v="2989" actId="14100"/>
        <pc:sldMkLst>
          <pc:docMk/>
          <pc:sldMk cId="2203905178" sldId="272"/>
        </pc:sldMkLst>
        <pc:spChg chg="add del mod ord">
          <ac:chgData name="JANET LEWIS" userId="7748ad2dbe0e9cd0" providerId="LiveId" clId="{A52BBD00-302A-4281-A32D-089E36A3A5B0}" dt="2022-04-29T19:52:08.440" v="762" actId="700"/>
          <ac:spMkLst>
            <pc:docMk/>
            <pc:sldMk cId="2203905178" sldId="272"/>
            <ac:spMk id="4" creationId="{ADA0A290-F2A3-E75C-FF0A-3960E95F05DB}"/>
          </ac:spMkLst>
        </pc:spChg>
        <pc:spChg chg="add del mod ord">
          <ac:chgData name="JANET LEWIS" userId="7748ad2dbe0e9cd0" providerId="LiveId" clId="{A52BBD00-302A-4281-A32D-089E36A3A5B0}" dt="2022-04-29T19:52:08.440" v="762" actId="700"/>
          <ac:spMkLst>
            <pc:docMk/>
            <pc:sldMk cId="2203905178" sldId="272"/>
            <ac:spMk id="5" creationId="{7F82BFFB-06D0-4E0F-305A-43EB0972CA65}"/>
          </ac:spMkLst>
        </pc:spChg>
        <pc:spChg chg="add del mod ord">
          <ac:chgData name="JANET LEWIS" userId="7748ad2dbe0e9cd0" providerId="LiveId" clId="{A52BBD00-302A-4281-A32D-089E36A3A5B0}" dt="2022-04-29T19:52:08.440" v="762" actId="700"/>
          <ac:spMkLst>
            <pc:docMk/>
            <pc:sldMk cId="2203905178" sldId="272"/>
            <ac:spMk id="6" creationId="{2C6DD17D-532E-61BC-AAD7-C9BD53FBD98F}"/>
          </ac:spMkLst>
        </pc:spChg>
        <pc:spChg chg="add mod ord">
          <ac:chgData name="JANET LEWIS" userId="7748ad2dbe0e9cd0" providerId="LiveId" clId="{A52BBD00-302A-4281-A32D-089E36A3A5B0}" dt="2022-05-06T00:33:20.703" v="2989" actId="14100"/>
          <ac:spMkLst>
            <pc:docMk/>
            <pc:sldMk cId="2203905178" sldId="272"/>
            <ac:spMk id="7" creationId="{1D31FB21-0C2C-31B2-282A-2C89897C7483}"/>
          </ac:spMkLst>
        </pc:spChg>
        <pc:spChg chg="add mod ord">
          <ac:chgData name="JANET LEWIS" userId="7748ad2dbe0e9cd0" providerId="LiveId" clId="{A52BBD00-302A-4281-A32D-089E36A3A5B0}" dt="2022-04-29T20:01:48.338" v="953" actId="6549"/>
          <ac:spMkLst>
            <pc:docMk/>
            <pc:sldMk cId="2203905178" sldId="272"/>
            <ac:spMk id="8" creationId="{3EE1540A-B2D2-07D3-AD85-0FA63E39918D}"/>
          </ac:spMkLst>
        </pc:spChg>
        <pc:picChg chg="add del mod">
          <ac:chgData name="JANET LEWIS" userId="7748ad2dbe0e9cd0" providerId="LiveId" clId="{A52BBD00-302A-4281-A32D-089E36A3A5B0}" dt="2022-04-29T19:59:19.505" v="911" actId="478"/>
          <ac:picMkLst>
            <pc:docMk/>
            <pc:sldMk cId="2203905178" sldId="272"/>
            <ac:picMk id="3" creationId="{72288305-333D-84D6-70EE-C9F693585D50}"/>
          </ac:picMkLst>
        </pc:picChg>
        <pc:picChg chg="add del mod">
          <ac:chgData name="JANET LEWIS" userId="7748ad2dbe0e9cd0" providerId="LiveId" clId="{A52BBD00-302A-4281-A32D-089E36A3A5B0}" dt="2022-04-29T19:59:15.865" v="909" actId="931"/>
          <ac:picMkLst>
            <pc:docMk/>
            <pc:sldMk cId="2203905178" sldId="272"/>
            <ac:picMk id="10" creationId="{63944983-0B04-B9B8-697C-CC3FF200FF25}"/>
          </ac:picMkLst>
        </pc:picChg>
        <pc:picChg chg="add del mod">
          <ac:chgData name="JANET LEWIS" userId="7748ad2dbe0e9cd0" providerId="LiveId" clId="{A52BBD00-302A-4281-A32D-089E36A3A5B0}" dt="2022-04-29T20:00:12.947" v="913" actId="931"/>
          <ac:picMkLst>
            <pc:docMk/>
            <pc:sldMk cId="2203905178" sldId="272"/>
            <ac:picMk id="12" creationId="{D123B20B-FA2A-D11F-0005-3DCB41FF4EB6}"/>
          </ac:picMkLst>
        </pc:picChg>
        <pc:picChg chg="add mod">
          <ac:chgData name="JANET LEWIS" userId="7748ad2dbe0e9cd0" providerId="LiveId" clId="{A52BBD00-302A-4281-A32D-089E36A3A5B0}" dt="2022-04-29T20:00:32.133" v="915" actId="1076"/>
          <ac:picMkLst>
            <pc:docMk/>
            <pc:sldMk cId="2203905178" sldId="272"/>
            <ac:picMk id="14" creationId="{D1F27394-22E2-E7EA-C24D-C68F5F72F804}"/>
          </ac:picMkLst>
        </pc:picChg>
      </pc:sldChg>
      <pc:sldChg chg="addSp delSp modSp new mod">
        <pc:chgData name="JANET LEWIS" userId="7748ad2dbe0e9cd0" providerId="LiveId" clId="{A52BBD00-302A-4281-A32D-089E36A3A5B0}" dt="2022-04-30T00:27:25.839" v="2246" actId="9405"/>
        <pc:sldMkLst>
          <pc:docMk/>
          <pc:sldMk cId="3759112980" sldId="273"/>
        </pc:sldMkLst>
        <pc:spChg chg="mod">
          <ac:chgData name="JANET LEWIS" userId="7748ad2dbe0e9cd0" providerId="LiveId" clId="{A52BBD00-302A-4281-A32D-089E36A3A5B0}" dt="2022-04-29T20:04:59.387" v="994" actId="20577"/>
          <ac:spMkLst>
            <pc:docMk/>
            <pc:sldMk cId="3759112980" sldId="273"/>
            <ac:spMk id="2" creationId="{4A242D03-D67F-1699-6CCE-BB8188BE9615}"/>
          </ac:spMkLst>
        </pc:spChg>
        <pc:spChg chg="del">
          <ac:chgData name="JANET LEWIS" userId="7748ad2dbe0e9cd0" providerId="LiveId" clId="{A52BBD00-302A-4281-A32D-089E36A3A5B0}" dt="2022-04-29T20:03:55.196" v="955" actId="931"/>
          <ac:spMkLst>
            <pc:docMk/>
            <pc:sldMk cId="3759112980" sldId="273"/>
            <ac:spMk id="3" creationId="{CE5C3DA7-1941-F35E-8D3B-7C3ABBA5FA58}"/>
          </ac:spMkLst>
        </pc:spChg>
        <pc:picChg chg="add mod">
          <ac:chgData name="JANET LEWIS" userId="7748ad2dbe0e9cd0" providerId="LiveId" clId="{A52BBD00-302A-4281-A32D-089E36A3A5B0}" dt="2022-04-30T00:19:57.919" v="2206" actId="14100"/>
          <ac:picMkLst>
            <pc:docMk/>
            <pc:sldMk cId="3759112980" sldId="273"/>
            <ac:picMk id="5" creationId="{24EFD68E-E3A3-9A6F-2158-46F74FA941ED}"/>
          </ac:picMkLst>
        </pc:picChg>
        <pc:inkChg chg="add">
          <ac:chgData name="JANET LEWIS" userId="7748ad2dbe0e9cd0" providerId="LiveId" clId="{A52BBD00-302A-4281-A32D-089E36A3A5B0}" dt="2022-04-30T00:27:25.839" v="2246" actId="9405"/>
          <ac:inkMkLst>
            <pc:docMk/>
            <pc:sldMk cId="3759112980" sldId="273"/>
            <ac:inkMk id="3" creationId="{C931332B-B5B0-96D0-F32B-ACB91498A749}"/>
          </ac:inkMkLst>
        </pc:inkChg>
      </pc:sldChg>
      <pc:sldChg chg="addSp delSp modSp new mod">
        <pc:chgData name="JANET LEWIS" userId="7748ad2dbe0e9cd0" providerId="LiveId" clId="{A52BBD00-302A-4281-A32D-089E36A3A5B0}" dt="2022-05-06T00:33:53.136" v="2991" actId="14100"/>
        <pc:sldMkLst>
          <pc:docMk/>
          <pc:sldMk cId="1356627572" sldId="274"/>
        </pc:sldMkLst>
        <pc:spChg chg="mod">
          <ac:chgData name="JANET LEWIS" userId="7748ad2dbe0e9cd0" providerId="LiveId" clId="{A52BBD00-302A-4281-A32D-089E36A3A5B0}" dt="2022-05-06T00:33:48.083" v="2990" actId="14100"/>
          <ac:spMkLst>
            <pc:docMk/>
            <pc:sldMk cId="1356627572" sldId="274"/>
            <ac:spMk id="2" creationId="{EBB3DD58-6FEB-CB20-376D-AD42B2A1CFAD}"/>
          </ac:spMkLst>
        </pc:spChg>
        <pc:spChg chg="del">
          <ac:chgData name="JANET LEWIS" userId="7748ad2dbe0e9cd0" providerId="LiveId" clId="{A52BBD00-302A-4281-A32D-089E36A3A5B0}" dt="2022-04-29T20:05:37.607" v="996" actId="931"/>
          <ac:spMkLst>
            <pc:docMk/>
            <pc:sldMk cId="1356627572" sldId="274"/>
            <ac:spMk id="3" creationId="{E4A4CF61-448E-B1F6-DC05-1DCBB854BE87}"/>
          </ac:spMkLst>
        </pc:spChg>
        <pc:picChg chg="add mod">
          <ac:chgData name="JANET LEWIS" userId="7748ad2dbe0e9cd0" providerId="LiveId" clId="{A52BBD00-302A-4281-A32D-089E36A3A5B0}" dt="2022-05-06T00:33:53.136" v="2991" actId="14100"/>
          <ac:picMkLst>
            <pc:docMk/>
            <pc:sldMk cId="1356627572" sldId="274"/>
            <ac:picMk id="5" creationId="{E4394F15-6532-2861-5BE0-6B4A7E5DEACC}"/>
          </ac:picMkLst>
        </pc:picChg>
        <pc:inkChg chg="add del">
          <ac:chgData name="JANET LEWIS" userId="7748ad2dbe0e9cd0" providerId="LiveId" clId="{A52BBD00-302A-4281-A32D-089E36A3A5B0}" dt="2022-04-30T00:24:14.944" v="2242" actId="9405"/>
          <ac:inkMkLst>
            <pc:docMk/>
            <pc:sldMk cId="1356627572" sldId="274"/>
            <ac:inkMk id="3" creationId="{D58BC7F5-10E9-FD36-01BF-4E63079CACAE}"/>
          </ac:inkMkLst>
        </pc:inkChg>
        <pc:inkChg chg="add del">
          <ac:chgData name="JANET LEWIS" userId="7748ad2dbe0e9cd0" providerId="LiveId" clId="{A52BBD00-302A-4281-A32D-089E36A3A5B0}" dt="2022-04-30T00:24:14.243" v="2241" actId="9405"/>
          <ac:inkMkLst>
            <pc:docMk/>
            <pc:sldMk cId="1356627572" sldId="274"/>
            <ac:inkMk id="4" creationId="{356D47C6-9BA5-D5AF-C138-47CA1D5F0A3C}"/>
          </ac:inkMkLst>
        </pc:inkChg>
        <pc:inkChg chg="add del">
          <ac:chgData name="JANET LEWIS" userId="7748ad2dbe0e9cd0" providerId="LiveId" clId="{A52BBD00-302A-4281-A32D-089E36A3A5B0}" dt="2022-04-30T00:24:43.709" v="2244" actId="9405"/>
          <ac:inkMkLst>
            <pc:docMk/>
            <pc:sldMk cId="1356627572" sldId="274"/>
            <ac:inkMk id="6" creationId="{DC3BC17F-6A08-8AAC-94ED-E84D33A56106}"/>
          </ac:inkMkLst>
        </pc:inkChg>
        <pc:inkChg chg="add">
          <ac:chgData name="JANET LEWIS" userId="7748ad2dbe0e9cd0" providerId="LiveId" clId="{A52BBD00-302A-4281-A32D-089E36A3A5B0}" dt="2022-04-30T00:24:56.810" v="2245" actId="9405"/>
          <ac:inkMkLst>
            <pc:docMk/>
            <pc:sldMk cId="1356627572" sldId="274"/>
            <ac:inkMk id="7" creationId="{4241D2EB-4A22-62ED-6A36-619DEC4A7D39}"/>
          </ac:inkMkLst>
        </pc:inkChg>
      </pc:sldChg>
      <pc:sldChg chg="delSp modSp new mod ord modClrScheme chgLayout">
        <pc:chgData name="JANET LEWIS" userId="7748ad2dbe0e9cd0" providerId="LiveId" clId="{A52BBD00-302A-4281-A32D-089E36A3A5B0}" dt="2022-04-30T13:17:54.808" v="2910" actId="20577"/>
        <pc:sldMkLst>
          <pc:docMk/>
          <pc:sldMk cId="3251722292" sldId="275"/>
        </pc:sldMkLst>
        <pc:spChg chg="mod ord">
          <ac:chgData name="JANET LEWIS" userId="7748ad2dbe0e9cd0" providerId="LiveId" clId="{A52BBD00-302A-4281-A32D-089E36A3A5B0}" dt="2022-04-30T13:17:54.808" v="2910" actId="20577"/>
          <ac:spMkLst>
            <pc:docMk/>
            <pc:sldMk cId="3251722292" sldId="275"/>
            <ac:spMk id="2" creationId="{20CDA2ED-76B9-4A2D-E209-0A51C95BAC62}"/>
          </ac:spMkLst>
        </pc:spChg>
        <pc:spChg chg="del">
          <ac:chgData name="JANET LEWIS" userId="7748ad2dbe0e9cd0" providerId="LiveId" clId="{A52BBD00-302A-4281-A32D-089E36A3A5B0}" dt="2022-04-30T13:15:37.697" v="2888" actId="700"/>
          <ac:spMkLst>
            <pc:docMk/>
            <pc:sldMk cId="3251722292" sldId="275"/>
            <ac:spMk id="3" creationId="{8109CAB0-2EB6-274F-27B7-6D99CD505035}"/>
          </ac:spMkLst>
        </pc:spChg>
      </pc:sldChg>
      <pc:sldChg chg="addSp delSp modSp new mod modClrScheme addCm delCm chgLayout">
        <pc:chgData name="JANET LEWIS" userId="7748ad2dbe0e9cd0" providerId="LiveId" clId="{A52BBD00-302A-4281-A32D-089E36A3A5B0}" dt="2022-05-06T00:28:11.647" v="2953" actId="14100"/>
        <pc:sldMkLst>
          <pc:docMk/>
          <pc:sldMk cId="2759428511" sldId="276"/>
        </pc:sldMkLst>
        <pc:spChg chg="del">
          <ac:chgData name="JANET LEWIS" userId="7748ad2dbe0e9cd0" providerId="LiveId" clId="{A52BBD00-302A-4281-A32D-089E36A3A5B0}" dt="2022-04-29T22:44:26.563" v="1243" actId="700"/>
          <ac:spMkLst>
            <pc:docMk/>
            <pc:sldMk cId="2759428511" sldId="276"/>
            <ac:spMk id="2" creationId="{C3FA3E10-DF37-6E91-B6EC-E8C841803C6E}"/>
          </ac:spMkLst>
        </pc:spChg>
        <pc:spChg chg="del">
          <ac:chgData name="JANET LEWIS" userId="7748ad2dbe0e9cd0" providerId="LiveId" clId="{A52BBD00-302A-4281-A32D-089E36A3A5B0}" dt="2022-04-29T22:44:26.563" v="1243" actId="700"/>
          <ac:spMkLst>
            <pc:docMk/>
            <pc:sldMk cId="2759428511" sldId="276"/>
            <ac:spMk id="3" creationId="{7972F258-337D-1CED-51ED-B05C2660F360}"/>
          </ac:spMkLst>
        </pc:spChg>
        <pc:spChg chg="add mod">
          <ac:chgData name="JANET LEWIS" userId="7748ad2dbe0e9cd0" providerId="LiveId" clId="{A52BBD00-302A-4281-A32D-089E36A3A5B0}" dt="2022-05-06T00:28:11.647" v="2953" actId="14100"/>
          <ac:spMkLst>
            <pc:docMk/>
            <pc:sldMk cId="2759428511" sldId="276"/>
            <ac:spMk id="5" creationId="{905812EC-39C6-D25D-5328-7E2FBE3A73FC}"/>
          </ac:spMkLst>
        </pc:spChg>
        <pc:inkChg chg="add">
          <ac:chgData name="JANET LEWIS" userId="7748ad2dbe0e9cd0" providerId="LiveId" clId="{A52BBD00-302A-4281-A32D-089E36A3A5B0}" dt="2022-04-30T00:00:17.502" v="1924" actId="9405"/>
          <ac:inkMkLst>
            <pc:docMk/>
            <pc:sldMk cId="2759428511" sldId="276"/>
            <ac:inkMk id="2" creationId="{5702BFE6-773D-2744-6AA7-097C064E02B5}"/>
          </ac:inkMkLst>
        </pc:inkChg>
        <pc:inkChg chg="add">
          <ac:chgData name="JANET LEWIS" userId="7748ad2dbe0e9cd0" providerId="LiveId" clId="{A52BBD00-302A-4281-A32D-089E36A3A5B0}" dt="2022-04-30T00:00:27.557" v="1925" actId="9405"/>
          <ac:inkMkLst>
            <pc:docMk/>
            <pc:sldMk cId="2759428511" sldId="276"/>
            <ac:inkMk id="3" creationId="{9712F010-2242-E4B5-84A0-3EB651947434}"/>
          </ac:inkMkLst>
        </pc:inkChg>
        <pc:inkChg chg="add">
          <ac:chgData name="JANET LEWIS" userId="7748ad2dbe0e9cd0" providerId="LiveId" clId="{A52BBD00-302A-4281-A32D-089E36A3A5B0}" dt="2022-04-30T00:00:40.134" v="1926" actId="9405"/>
          <ac:inkMkLst>
            <pc:docMk/>
            <pc:sldMk cId="2759428511" sldId="276"/>
            <ac:inkMk id="4" creationId="{7BAC6C3B-7B2D-4AAD-FD16-0C3A0E4708C5}"/>
          </ac:inkMkLst>
        </pc:inkChg>
        <pc:inkChg chg="add">
          <ac:chgData name="JANET LEWIS" userId="7748ad2dbe0e9cd0" providerId="LiveId" clId="{A52BBD00-302A-4281-A32D-089E36A3A5B0}" dt="2022-04-30T00:00:46.313" v="1927" actId="9405"/>
          <ac:inkMkLst>
            <pc:docMk/>
            <pc:sldMk cId="2759428511" sldId="276"/>
            <ac:inkMk id="6" creationId="{A40FF59E-5DA3-D6AB-3280-1FE6220EACF9}"/>
          </ac:inkMkLst>
        </pc:inkChg>
      </pc:sldChg>
      <pc:sldChg chg="addSp delSp modSp new mod">
        <pc:chgData name="JANET LEWIS" userId="7748ad2dbe0e9cd0" providerId="LiveId" clId="{A52BBD00-302A-4281-A32D-089E36A3A5B0}" dt="2022-04-30T00:51:50.375" v="2647" actId="14100"/>
        <pc:sldMkLst>
          <pc:docMk/>
          <pc:sldMk cId="284958823" sldId="277"/>
        </pc:sldMkLst>
        <pc:spChg chg="mod">
          <ac:chgData name="JANET LEWIS" userId="7748ad2dbe0e9cd0" providerId="LiveId" clId="{A52BBD00-302A-4281-A32D-089E36A3A5B0}" dt="2022-04-30T00:51:50.375" v="2647" actId="14100"/>
          <ac:spMkLst>
            <pc:docMk/>
            <pc:sldMk cId="284958823" sldId="277"/>
            <ac:spMk id="2" creationId="{54FB12C4-6731-3ABF-E9FB-82DAD72E5216}"/>
          </ac:spMkLst>
        </pc:spChg>
        <pc:spChg chg="del mod">
          <ac:chgData name="JANET LEWIS" userId="7748ad2dbe0e9cd0" providerId="LiveId" clId="{A52BBD00-302A-4281-A32D-089E36A3A5B0}" dt="2022-04-30T00:31:22.177" v="2249" actId="931"/>
          <ac:spMkLst>
            <pc:docMk/>
            <pc:sldMk cId="284958823" sldId="277"/>
            <ac:spMk id="3" creationId="{D4984EF0-5674-B5AC-912E-6FE66877C77F}"/>
          </ac:spMkLst>
        </pc:spChg>
        <pc:picChg chg="add mod">
          <ac:chgData name="JANET LEWIS" userId="7748ad2dbe0e9cd0" providerId="LiveId" clId="{A52BBD00-302A-4281-A32D-089E36A3A5B0}" dt="2022-04-30T00:31:46.809" v="2253" actId="14100"/>
          <ac:picMkLst>
            <pc:docMk/>
            <pc:sldMk cId="284958823" sldId="277"/>
            <ac:picMk id="5" creationId="{CCACA6BD-F39A-9BAF-AAC9-B95AD8E8716B}"/>
          </ac:picMkLst>
        </pc:picChg>
      </pc:sldChg>
      <pc:sldChg chg="addSp delSp modSp new mod modClrScheme chgLayout">
        <pc:chgData name="JANET LEWIS" userId="7748ad2dbe0e9cd0" providerId="LiveId" clId="{A52BBD00-302A-4281-A32D-089E36A3A5B0}" dt="2022-04-30T01:07:39.461" v="2670" actId="14100"/>
        <pc:sldMkLst>
          <pc:docMk/>
          <pc:sldMk cId="4294557451" sldId="278"/>
        </pc:sldMkLst>
        <pc:spChg chg="del">
          <ac:chgData name="JANET LEWIS" userId="7748ad2dbe0e9cd0" providerId="LiveId" clId="{A52BBD00-302A-4281-A32D-089E36A3A5B0}" dt="2022-04-30T00:59:45.264" v="2652" actId="700"/>
          <ac:spMkLst>
            <pc:docMk/>
            <pc:sldMk cId="4294557451" sldId="278"/>
            <ac:spMk id="2" creationId="{3D61364E-FA54-A5BC-A5DC-683920B3D8B0}"/>
          </ac:spMkLst>
        </pc:spChg>
        <pc:spChg chg="del">
          <ac:chgData name="JANET LEWIS" userId="7748ad2dbe0e9cd0" providerId="LiveId" clId="{A52BBD00-302A-4281-A32D-089E36A3A5B0}" dt="2022-04-30T00:59:45.264" v="2652" actId="700"/>
          <ac:spMkLst>
            <pc:docMk/>
            <pc:sldMk cId="4294557451" sldId="278"/>
            <ac:spMk id="3" creationId="{2B78B956-BB09-133B-2713-A3076D62B69B}"/>
          </ac:spMkLst>
        </pc:spChg>
        <pc:spChg chg="add del mod ord">
          <ac:chgData name="JANET LEWIS" userId="7748ad2dbe0e9cd0" providerId="LiveId" clId="{A52BBD00-302A-4281-A32D-089E36A3A5B0}" dt="2022-04-30T00:59:51.653" v="2653" actId="700"/>
          <ac:spMkLst>
            <pc:docMk/>
            <pc:sldMk cId="4294557451" sldId="278"/>
            <ac:spMk id="4" creationId="{A0396857-F469-678C-4B14-3564106377B1}"/>
          </ac:spMkLst>
        </pc:spChg>
        <pc:spChg chg="add del mod ord">
          <ac:chgData name="JANET LEWIS" userId="7748ad2dbe0e9cd0" providerId="LiveId" clId="{A52BBD00-302A-4281-A32D-089E36A3A5B0}" dt="2022-04-30T00:59:51.653" v="2653" actId="700"/>
          <ac:spMkLst>
            <pc:docMk/>
            <pc:sldMk cId="4294557451" sldId="278"/>
            <ac:spMk id="5" creationId="{A57AF683-4884-1832-77C4-220837116745}"/>
          </ac:spMkLst>
        </pc:spChg>
        <pc:spChg chg="add del mod ord">
          <ac:chgData name="JANET LEWIS" userId="7748ad2dbe0e9cd0" providerId="LiveId" clId="{A52BBD00-302A-4281-A32D-089E36A3A5B0}" dt="2022-04-30T01:04:22.469" v="2654" actId="700"/>
          <ac:spMkLst>
            <pc:docMk/>
            <pc:sldMk cId="4294557451" sldId="278"/>
            <ac:spMk id="6" creationId="{78415FDF-7D5B-0AB3-B68E-A7B346CCA108}"/>
          </ac:spMkLst>
        </pc:spChg>
        <pc:spChg chg="add del mod ord">
          <ac:chgData name="JANET LEWIS" userId="7748ad2dbe0e9cd0" providerId="LiveId" clId="{A52BBD00-302A-4281-A32D-089E36A3A5B0}" dt="2022-04-30T01:04:22.469" v="2654" actId="700"/>
          <ac:spMkLst>
            <pc:docMk/>
            <pc:sldMk cId="4294557451" sldId="278"/>
            <ac:spMk id="7" creationId="{DC62CDAA-2208-CBE2-A87B-ECFAC11914C5}"/>
          </ac:spMkLst>
        </pc:spChg>
        <pc:spChg chg="add del mod ord">
          <ac:chgData name="JANET LEWIS" userId="7748ad2dbe0e9cd0" providerId="LiveId" clId="{A52BBD00-302A-4281-A32D-089E36A3A5B0}" dt="2022-04-30T01:04:22.469" v="2654" actId="700"/>
          <ac:spMkLst>
            <pc:docMk/>
            <pc:sldMk cId="4294557451" sldId="278"/>
            <ac:spMk id="8" creationId="{356353E2-2AE0-D867-C033-0F86FD77696E}"/>
          </ac:spMkLst>
        </pc:spChg>
        <pc:spChg chg="add del mod ord">
          <ac:chgData name="JANET LEWIS" userId="7748ad2dbe0e9cd0" providerId="LiveId" clId="{A52BBD00-302A-4281-A32D-089E36A3A5B0}" dt="2022-04-30T01:04:22.469" v="2654" actId="700"/>
          <ac:spMkLst>
            <pc:docMk/>
            <pc:sldMk cId="4294557451" sldId="278"/>
            <ac:spMk id="9" creationId="{5DC4AA8D-475D-6C06-3FA1-171E8D8E8D11}"/>
          </ac:spMkLst>
        </pc:spChg>
        <pc:spChg chg="add del mod ord">
          <ac:chgData name="JANET LEWIS" userId="7748ad2dbe0e9cd0" providerId="LiveId" clId="{A52BBD00-302A-4281-A32D-089E36A3A5B0}" dt="2022-04-30T01:04:22.469" v="2654" actId="700"/>
          <ac:spMkLst>
            <pc:docMk/>
            <pc:sldMk cId="4294557451" sldId="278"/>
            <ac:spMk id="10" creationId="{1A3726BB-1FCD-A66E-8BFA-B3520BBF3409}"/>
          </ac:spMkLst>
        </pc:spChg>
        <pc:spChg chg="add del mod ord">
          <ac:chgData name="JANET LEWIS" userId="7748ad2dbe0e9cd0" providerId="LiveId" clId="{A52BBD00-302A-4281-A32D-089E36A3A5B0}" dt="2022-04-30T01:05:14.678" v="2664" actId="700"/>
          <ac:spMkLst>
            <pc:docMk/>
            <pc:sldMk cId="4294557451" sldId="278"/>
            <ac:spMk id="11" creationId="{F395CE5F-326A-7719-F421-C0A9D840A6E9}"/>
          </ac:spMkLst>
        </pc:spChg>
        <pc:spChg chg="add del mod ord">
          <ac:chgData name="JANET LEWIS" userId="7748ad2dbe0e9cd0" providerId="LiveId" clId="{A52BBD00-302A-4281-A32D-089E36A3A5B0}" dt="2022-04-30T01:04:42.704" v="2655" actId="931"/>
          <ac:spMkLst>
            <pc:docMk/>
            <pc:sldMk cId="4294557451" sldId="278"/>
            <ac:spMk id="12" creationId="{027A0D69-2494-4E3A-51D6-01E5B2E81551}"/>
          </ac:spMkLst>
        </pc:spChg>
        <pc:picChg chg="add mod ord">
          <ac:chgData name="JANET LEWIS" userId="7748ad2dbe0e9cd0" providerId="LiveId" clId="{A52BBD00-302A-4281-A32D-089E36A3A5B0}" dt="2022-04-30T01:07:39.461" v="2670" actId="14100"/>
          <ac:picMkLst>
            <pc:docMk/>
            <pc:sldMk cId="4294557451" sldId="278"/>
            <ac:picMk id="14" creationId="{EFBDE386-CB54-9C78-A792-25FE15F02A14}"/>
          </ac:picMkLst>
        </pc:picChg>
      </pc:sldChg>
      <pc:sldChg chg="addSp modSp new mod">
        <pc:chgData name="JANET LEWIS" userId="7748ad2dbe0e9cd0" providerId="LiveId" clId="{A52BBD00-302A-4281-A32D-089E36A3A5B0}" dt="2022-04-30T01:12:55.766" v="2730" actId="20577"/>
        <pc:sldMkLst>
          <pc:docMk/>
          <pc:sldMk cId="2873975198" sldId="279"/>
        </pc:sldMkLst>
        <pc:spChg chg="add mod">
          <ac:chgData name="JANET LEWIS" userId="7748ad2dbe0e9cd0" providerId="LiveId" clId="{A52BBD00-302A-4281-A32D-089E36A3A5B0}" dt="2022-04-30T01:12:55.766" v="2730" actId="20577"/>
          <ac:spMkLst>
            <pc:docMk/>
            <pc:sldMk cId="2873975198" sldId="279"/>
            <ac:spMk id="7" creationId="{A1AEDBE2-9B8A-9589-D22B-E18F137ED87F}"/>
          </ac:spMkLst>
        </pc:spChg>
        <pc:picChg chg="add mod">
          <ac:chgData name="JANET LEWIS" userId="7748ad2dbe0e9cd0" providerId="LiveId" clId="{A52BBD00-302A-4281-A32D-089E36A3A5B0}" dt="2022-04-30T01:11:15.371" v="2688" actId="1076"/>
          <ac:picMkLst>
            <pc:docMk/>
            <pc:sldMk cId="2873975198" sldId="279"/>
            <ac:picMk id="3" creationId="{CC702FB2-7786-9291-C6A2-4BCBDBB2D420}"/>
          </ac:picMkLst>
        </pc:picChg>
        <pc:inkChg chg="add mod">
          <ac:chgData name="JANET LEWIS" userId="7748ad2dbe0e9cd0" providerId="LiveId" clId="{A52BBD00-302A-4281-A32D-089E36A3A5B0}" dt="2022-04-30T01:11:41.175" v="2695" actId="1076"/>
          <ac:inkMkLst>
            <pc:docMk/>
            <pc:sldMk cId="2873975198" sldId="279"/>
            <ac:inkMk id="4" creationId="{DE8AC6CC-0FF8-4553-D70D-FF5C43940FFD}"/>
          </ac:inkMkLst>
        </pc:inkChg>
        <pc:inkChg chg="add">
          <ac:chgData name="JANET LEWIS" userId="7748ad2dbe0e9cd0" providerId="LiveId" clId="{A52BBD00-302A-4281-A32D-089E36A3A5B0}" dt="2022-04-30T01:08:59.591" v="2678" actId="9405"/>
          <ac:inkMkLst>
            <pc:docMk/>
            <pc:sldMk cId="2873975198" sldId="279"/>
            <ac:inkMk id="5" creationId="{DC350825-4952-DDDE-9BBE-F2AF0C6B9679}"/>
          </ac:inkMkLst>
        </pc:inkChg>
        <pc:inkChg chg="add">
          <ac:chgData name="JANET LEWIS" userId="7748ad2dbe0e9cd0" providerId="LiveId" clId="{A52BBD00-302A-4281-A32D-089E36A3A5B0}" dt="2022-04-30T01:09:09.500" v="2679" actId="9405"/>
          <ac:inkMkLst>
            <pc:docMk/>
            <pc:sldMk cId="2873975198" sldId="279"/>
            <ac:inkMk id="6" creationId="{656B826E-0E03-AC63-91C5-6425F9CF7DBC}"/>
          </ac:inkMkLst>
        </pc:inkChg>
      </pc:sldChg>
      <pc:sldChg chg="addSp delSp modSp new mod modClrScheme chgLayout">
        <pc:chgData name="JANET LEWIS" userId="7748ad2dbe0e9cd0" providerId="LiveId" clId="{A52BBD00-302A-4281-A32D-089E36A3A5B0}" dt="2022-04-30T13:15:23.937" v="2887" actId="20577"/>
        <pc:sldMkLst>
          <pc:docMk/>
          <pc:sldMk cId="2018300356" sldId="280"/>
        </pc:sldMkLst>
        <pc:spChg chg="add mod">
          <ac:chgData name="JANET LEWIS" userId="7748ad2dbe0e9cd0" providerId="LiveId" clId="{A52BBD00-302A-4281-A32D-089E36A3A5B0}" dt="2022-04-30T13:15:23.937" v="2887" actId="20577"/>
          <ac:spMkLst>
            <pc:docMk/>
            <pc:sldMk cId="2018300356" sldId="280"/>
            <ac:spMk id="2" creationId="{A86A1E1F-1159-D76C-F19C-B3FFDE8F3CF9}"/>
          </ac:spMkLst>
        </pc:spChg>
        <pc:spChg chg="add del mod">
          <ac:chgData name="JANET LEWIS" userId="7748ad2dbe0e9cd0" providerId="LiveId" clId="{A52BBD00-302A-4281-A32D-089E36A3A5B0}" dt="2022-04-30T01:15:00.566" v="2733" actId="931"/>
          <ac:spMkLst>
            <pc:docMk/>
            <pc:sldMk cId="2018300356" sldId="280"/>
            <ac:spMk id="3" creationId="{5C0B2E34-4BB0-FAC7-50E3-1162CBB480B2}"/>
          </ac:spMkLst>
        </pc:spChg>
        <pc:spChg chg="add del mod">
          <ac:chgData name="JANET LEWIS" userId="7748ad2dbe0e9cd0" providerId="LiveId" clId="{A52BBD00-302A-4281-A32D-089E36A3A5B0}" dt="2022-04-30T01:16:38.718" v="2746" actId="931"/>
          <ac:spMkLst>
            <pc:docMk/>
            <pc:sldMk cId="2018300356" sldId="280"/>
            <ac:spMk id="4" creationId="{4FF8BB98-D8D2-7193-2FF9-78003197BF6B}"/>
          </ac:spMkLst>
        </pc:spChg>
        <pc:picChg chg="add mod">
          <ac:chgData name="JANET LEWIS" userId="7748ad2dbe0e9cd0" providerId="LiveId" clId="{A52BBD00-302A-4281-A32D-089E36A3A5B0}" dt="2022-04-30T01:15:30.306" v="2742" actId="14100"/>
          <ac:picMkLst>
            <pc:docMk/>
            <pc:sldMk cId="2018300356" sldId="280"/>
            <ac:picMk id="6" creationId="{CD844285-FA93-7596-72DF-3DD6CB229D48}"/>
          </ac:picMkLst>
        </pc:picChg>
        <pc:picChg chg="add mod">
          <ac:chgData name="JANET LEWIS" userId="7748ad2dbe0e9cd0" providerId="LiveId" clId="{A52BBD00-302A-4281-A32D-089E36A3A5B0}" dt="2022-04-30T01:47:18.235" v="2844" actId="14100"/>
          <ac:picMkLst>
            <pc:docMk/>
            <pc:sldMk cId="2018300356" sldId="280"/>
            <ac:picMk id="11" creationId="{660F6C21-C7A8-3C59-E0FF-747C1017E694}"/>
          </ac:picMkLst>
        </pc:picChg>
        <pc:inkChg chg="add">
          <ac:chgData name="JANET LEWIS" userId="7748ad2dbe0e9cd0" providerId="LiveId" clId="{A52BBD00-302A-4281-A32D-089E36A3A5B0}" dt="2022-04-30T01:16:05.337" v="2743" actId="9405"/>
          <ac:inkMkLst>
            <pc:docMk/>
            <pc:sldMk cId="2018300356" sldId="280"/>
            <ac:inkMk id="7" creationId="{81D1C5FD-2508-68F4-A0C2-1CD76C13555B}"/>
          </ac:inkMkLst>
        </pc:inkChg>
        <pc:inkChg chg="add">
          <ac:chgData name="JANET LEWIS" userId="7748ad2dbe0e9cd0" providerId="LiveId" clId="{A52BBD00-302A-4281-A32D-089E36A3A5B0}" dt="2022-04-30T01:16:13.086" v="2744" actId="9405"/>
          <ac:inkMkLst>
            <pc:docMk/>
            <pc:sldMk cId="2018300356" sldId="280"/>
            <ac:inkMk id="8" creationId="{9725E297-1EE3-A29A-C0DD-9C6C34C4A19E}"/>
          </ac:inkMkLst>
        </pc:inkChg>
        <pc:inkChg chg="add">
          <ac:chgData name="JANET LEWIS" userId="7748ad2dbe0e9cd0" providerId="LiveId" clId="{A52BBD00-302A-4281-A32D-089E36A3A5B0}" dt="2022-04-30T01:16:18.453" v="2745" actId="9405"/>
          <ac:inkMkLst>
            <pc:docMk/>
            <pc:sldMk cId="2018300356" sldId="280"/>
            <ac:inkMk id="9" creationId="{29A42C65-48D7-DFB7-5910-9E5905AA05F4}"/>
          </ac:inkMkLst>
        </pc:inkChg>
        <pc:inkChg chg="add">
          <ac:chgData name="JANET LEWIS" userId="7748ad2dbe0e9cd0" providerId="LiveId" clId="{A52BBD00-302A-4281-A32D-089E36A3A5B0}" dt="2022-04-30T01:17:33.969" v="2751" actId="9405"/>
          <ac:inkMkLst>
            <pc:docMk/>
            <pc:sldMk cId="2018300356" sldId="280"/>
            <ac:inkMk id="12" creationId="{2175B8FA-9CF0-A832-B160-873BEB602A9A}"/>
          </ac:inkMkLst>
        </pc:inkChg>
        <pc:inkChg chg="add">
          <ac:chgData name="JANET LEWIS" userId="7748ad2dbe0e9cd0" providerId="LiveId" clId="{A52BBD00-302A-4281-A32D-089E36A3A5B0}" dt="2022-04-30T01:17:50.723" v="2752" actId="9405"/>
          <ac:inkMkLst>
            <pc:docMk/>
            <pc:sldMk cId="2018300356" sldId="280"/>
            <ac:inkMk id="13" creationId="{2C6B8E7D-00E9-95A8-7235-AA8E0ACA173B}"/>
          </ac:inkMkLst>
        </pc:inkChg>
        <pc:inkChg chg="add">
          <ac:chgData name="JANET LEWIS" userId="7748ad2dbe0e9cd0" providerId="LiveId" clId="{A52BBD00-302A-4281-A32D-089E36A3A5B0}" dt="2022-04-30T01:17:54.007" v="2753" actId="9405"/>
          <ac:inkMkLst>
            <pc:docMk/>
            <pc:sldMk cId="2018300356" sldId="280"/>
            <ac:inkMk id="14" creationId="{DFDE006C-BBD5-B351-ABEC-811AECC80BDB}"/>
          </ac:inkMkLst>
        </pc:inkChg>
        <pc:inkChg chg="add">
          <ac:chgData name="JANET LEWIS" userId="7748ad2dbe0e9cd0" providerId="LiveId" clId="{A52BBD00-302A-4281-A32D-089E36A3A5B0}" dt="2022-04-30T01:18:00.601" v="2754" actId="9405"/>
          <ac:inkMkLst>
            <pc:docMk/>
            <pc:sldMk cId="2018300356" sldId="280"/>
            <ac:inkMk id="15" creationId="{E8A26523-72C2-4415-8B17-4B2B59FD33B6}"/>
          </ac:inkMkLst>
        </pc:inkChg>
      </pc:sldChg>
      <pc:sldChg chg="addSp delSp modSp new mod modClrScheme chgLayout">
        <pc:chgData name="JANET LEWIS" userId="7748ad2dbe0e9cd0" providerId="LiveId" clId="{A52BBD00-302A-4281-A32D-089E36A3A5B0}" dt="2022-05-07T13:47:12.664" v="3261" actId="20577"/>
        <pc:sldMkLst>
          <pc:docMk/>
          <pc:sldMk cId="2172697771" sldId="281"/>
        </pc:sldMkLst>
        <pc:spChg chg="del mod ord">
          <ac:chgData name="JANET LEWIS" userId="7748ad2dbe0e9cd0" providerId="LiveId" clId="{A52BBD00-302A-4281-A32D-089E36A3A5B0}" dt="2022-05-06T00:34:55.069" v="2993" actId="700"/>
          <ac:spMkLst>
            <pc:docMk/>
            <pc:sldMk cId="2172697771" sldId="281"/>
            <ac:spMk id="2" creationId="{1753337D-0FD8-D5DD-4894-C7A31D584C53}"/>
          </ac:spMkLst>
        </pc:spChg>
        <pc:spChg chg="add mod ord">
          <ac:chgData name="JANET LEWIS" userId="7748ad2dbe0e9cd0" providerId="LiveId" clId="{A52BBD00-302A-4281-A32D-089E36A3A5B0}" dt="2022-05-07T13:47:12.664" v="3261" actId="20577"/>
          <ac:spMkLst>
            <pc:docMk/>
            <pc:sldMk cId="2172697771" sldId="281"/>
            <ac:spMk id="2" creationId="{679D937E-887B-182A-5DE7-639AAE5B8D91}"/>
          </ac:spMkLst>
        </pc:spChg>
        <pc:spChg chg="add del mod">
          <ac:chgData name="JANET LEWIS" userId="7748ad2dbe0e9cd0" providerId="LiveId" clId="{A52BBD00-302A-4281-A32D-089E36A3A5B0}" dt="2022-05-06T00:48:48.279" v="3007" actId="700"/>
          <ac:spMkLst>
            <pc:docMk/>
            <pc:sldMk cId="2172697771" sldId="281"/>
            <ac:spMk id="2" creationId="{9191168E-ECF4-B7F9-1857-ABB23E7B652D}"/>
          </ac:spMkLst>
        </pc:spChg>
        <pc:spChg chg="add mod ord">
          <ac:chgData name="JANET LEWIS" userId="7748ad2dbe0e9cd0" providerId="LiveId" clId="{A52BBD00-302A-4281-A32D-089E36A3A5B0}" dt="2022-05-06T16:52:42.992" v="3253" actId="5793"/>
          <ac:spMkLst>
            <pc:docMk/>
            <pc:sldMk cId="2172697771" sldId="281"/>
            <ac:spMk id="3" creationId="{0F9F092D-BB60-953B-131A-E1BD1E4996BD}"/>
          </ac:spMkLst>
        </pc:spChg>
        <pc:spChg chg="del mod ord">
          <ac:chgData name="JANET LEWIS" userId="7748ad2dbe0e9cd0" providerId="LiveId" clId="{A52BBD00-302A-4281-A32D-089E36A3A5B0}" dt="2022-05-06T00:34:55.069" v="2993" actId="700"/>
          <ac:spMkLst>
            <pc:docMk/>
            <pc:sldMk cId="2172697771" sldId="281"/>
            <ac:spMk id="3" creationId="{1D2ED625-A2F1-52AB-F503-7110EE13EA4F}"/>
          </ac:spMkLst>
        </pc:spChg>
        <pc:spChg chg="add del mod">
          <ac:chgData name="JANET LEWIS" userId="7748ad2dbe0e9cd0" providerId="LiveId" clId="{A52BBD00-302A-4281-A32D-089E36A3A5B0}" dt="2022-05-06T00:48:48.279" v="3007" actId="700"/>
          <ac:spMkLst>
            <pc:docMk/>
            <pc:sldMk cId="2172697771" sldId="281"/>
            <ac:spMk id="3" creationId="{84913506-8A0C-CA6E-9BD1-2BCD21F0F0BE}"/>
          </ac:spMkLst>
        </pc:spChg>
        <pc:spChg chg="add mod">
          <ac:chgData name="JANET LEWIS" userId="7748ad2dbe0e9cd0" providerId="LiveId" clId="{A52BBD00-302A-4281-A32D-089E36A3A5B0}" dt="2022-05-06T16:48:20.616" v="3225" actId="1076"/>
          <ac:spMkLst>
            <pc:docMk/>
            <pc:sldMk cId="2172697771" sldId="281"/>
            <ac:spMk id="4" creationId="{D77AADF0-22C2-1B47-661C-E80A827753A1}"/>
          </ac:spMkLst>
        </pc:spChg>
        <pc:spChg chg="del">
          <ac:chgData name="JANET LEWIS" userId="7748ad2dbe0e9cd0" providerId="LiveId" clId="{A52BBD00-302A-4281-A32D-089E36A3A5B0}" dt="2022-05-06T00:34:55.069" v="2993" actId="700"/>
          <ac:spMkLst>
            <pc:docMk/>
            <pc:sldMk cId="2172697771" sldId="281"/>
            <ac:spMk id="4" creationId="{DCAC14A7-6E31-0744-DECD-84EF1DFE3756}"/>
          </ac:spMkLst>
        </pc:spChg>
        <pc:spChg chg="add del mod ord">
          <ac:chgData name="JANET LEWIS" userId="7748ad2dbe0e9cd0" providerId="LiveId" clId="{A52BBD00-302A-4281-A32D-089E36A3A5B0}" dt="2022-05-06T00:34:59.124" v="2994" actId="700"/>
          <ac:spMkLst>
            <pc:docMk/>
            <pc:sldMk cId="2172697771" sldId="281"/>
            <ac:spMk id="5" creationId="{0BBF1D35-D7CC-B473-B16B-6FBDD356840D}"/>
          </ac:spMkLst>
        </pc:spChg>
        <pc:spChg chg="add del mod ord">
          <ac:chgData name="JANET LEWIS" userId="7748ad2dbe0e9cd0" providerId="LiveId" clId="{A52BBD00-302A-4281-A32D-089E36A3A5B0}" dt="2022-05-06T00:34:59.124" v="2994" actId="700"/>
          <ac:spMkLst>
            <pc:docMk/>
            <pc:sldMk cId="2172697771" sldId="281"/>
            <ac:spMk id="6" creationId="{CA1E3AD3-6D85-D3CC-BBF6-DFE8577DFB2A}"/>
          </ac:spMkLst>
        </pc:spChg>
        <pc:spChg chg="add del mod">
          <ac:chgData name="JANET LEWIS" userId="7748ad2dbe0e9cd0" providerId="LiveId" clId="{A52BBD00-302A-4281-A32D-089E36A3A5B0}" dt="2022-05-06T00:41:09.362" v="2996" actId="700"/>
          <ac:spMkLst>
            <pc:docMk/>
            <pc:sldMk cId="2172697771" sldId="281"/>
            <ac:spMk id="7" creationId="{843CE0A5-6EBB-5597-2192-49BBF25B448D}"/>
          </ac:spMkLst>
        </pc:spChg>
        <pc:spChg chg="add del mod">
          <ac:chgData name="JANET LEWIS" userId="7748ad2dbe0e9cd0" providerId="LiveId" clId="{A52BBD00-302A-4281-A32D-089E36A3A5B0}" dt="2022-05-06T00:41:09.362" v="2996" actId="700"/>
          <ac:spMkLst>
            <pc:docMk/>
            <pc:sldMk cId="2172697771" sldId="281"/>
            <ac:spMk id="8" creationId="{C303A6DC-6031-3EDB-B8BC-97413B3752B5}"/>
          </ac:spMkLst>
        </pc:spChg>
        <pc:spChg chg="add del mod">
          <ac:chgData name="JANET LEWIS" userId="7748ad2dbe0e9cd0" providerId="LiveId" clId="{A52BBD00-302A-4281-A32D-089E36A3A5B0}" dt="2022-05-06T00:44:07.882" v="3005" actId="22"/>
          <ac:spMkLst>
            <pc:docMk/>
            <pc:sldMk cId="2172697771" sldId="281"/>
            <ac:spMk id="10" creationId="{93B5B9E8-C325-7847-8ECC-997FB2110230}"/>
          </ac:spMkLst>
        </pc:spChg>
        <pc:spChg chg="add del mod ord">
          <ac:chgData name="JANET LEWIS" userId="7748ad2dbe0e9cd0" providerId="LiveId" clId="{A52BBD00-302A-4281-A32D-089E36A3A5B0}" dt="2022-05-06T00:44:07.348" v="3004" actId="700"/>
          <ac:spMkLst>
            <pc:docMk/>
            <pc:sldMk cId="2172697771" sldId="281"/>
            <ac:spMk id="11" creationId="{D428F65F-6F67-49C5-287C-891FE107A579}"/>
          </ac:spMkLst>
        </pc:spChg>
        <pc:spChg chg="add del mod ord">
          <ac:chgData name="JANET LEWIS" userId="7748ad2dbe0e9cd0" providerId="LiveId" clId="{A52BBD00-302A-4281-A32D-089E36A3A5B0}" dt="2022-05-06T00:44:07.348" v="3004" actId="700"/>
          <ac:spMkLst>
            <pc:docMk/>
            <pc:sldMk cId="2172697771" sldId="281"/>
            <ac:spMk id="12" creationId="{AAE38122-60C3-28FE-0A87-7310EA315940}"/>
          </ac:spMkLst>
        </pc:spChg>
      </pc:sldChg>
      <pc:sldChg chg="new del">
        <pc:chgData name="JANET LEWIS" userId="7748ad2dbe0e9cd0" providerId="LiveId" clId="{A52BBD00-302A-4281-A32D-089E36A3A5B0}" dt="2022-05-06T00:54:47.123" v="3027" actId="2696"/>
        <pc:sldMkLst>
          <pc:docMk/>
          <pc:sldMk cId="3877796527" sldId="282"/>
        </pc:sldMkLst>
      </pc:sldChg>
    </pc:docChg>
  </pc:docChgLst>
  <pc:docChgLst>
    <pc:chgData name="JANET LEWIS" userId="7748ad2dbe0e9cd0" providerId="Windows Live" clId="Web-{85684A4F-32B8-4299-AA9C-E7971D7330B6}"/>
    <pc:docChg chg="modSld">
      <pc:chgData name="JANET LEWIS" userId="7748ad2dbe0e9cd0" providerId="Windows Live" clId="Web-{85684A4F-32B8-4299-AA9C-E7971D7330B6}" dt="2022-05-07T12:38:46.491" v="47" actId="14100"/>
      <pc:docMkLst>
        <pc:docMk/>
      </pc:docMkLst>
      <pc:sldChg chg="modSp">
        <pc:chgData name="JANET LEWIS" userId="7748ad2dbe0e9cd0" providerId="Windows Live" clId="Web-{85684A4F-32B8-4299-AA9C-E7971D7330B6}" dt="2022-05-07T12:38:46.491" v="47" actId="14100"/>
        <pc:sldMkLst>
          <pc:docMk/>
          <pc:sldMk cId="2172697771" sldId="281"/>
        </pc:sldMkLst>
        <pc:spChg chg="mod">
          <ac:chgData name="JANET LEWIS" userId="7748ad2dbe0e9cd0" providerId="Windows Live" clId="Web-{85684A4F-32B8-4299-AA9C-E7971D7330B6}" dt="2022-05-07T12:38:46.491" v="47" actId="14100"/>
          <ac:spMkLst>
            <pc:docMk/>
            <pc:sldMk cId="2172697771" sldId="281"/>
            <ac:spMk id="2" creationId="{679D937E-887B-182A-5DE7-639AAE5B8D91}"/>
          </ac:spMkLst>
        </pc:spChg>
        <pc:spChg chg="mod">
          <ac:chgData name="JANET LEWIS" userId="7748ad2dbe0e9cd0" providerId="Windows Live" clId="Web-{85684A4F-32B8-4299-AA9C-E7971D7330B6}" dt="2022-05-07T12:38:26.006" v="46"/>
          <ac:spMkLst>
            <pc:docMk/>
            <pc:sldMk cId="2172697771" sldId="281"/>
            <ac:spMk id="4" creationId="{D77AADF0-22C2-1B47-661C-E80A827753A1}"/>
          </ac:spMkLst>
        </pc:spChg>
      </pc:sldChg>
    </pc:docChg>
  </pc:docChgLst>
</pc:chgInfo>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00:17.499"/>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65 0,'25'0'204,"25"-25"-204,25 25 15,24 0 1,-24 0-16,50 0 15,-1 0-15,26 0 16,-76 0-16,26 0 16,-25 0-16,-1 0 15,-24 0-15,-25 0 16,0 0-16,0 0 187,50 0-187,-1 0 16,1 0-16,25 0 16,-26 0-16,1 0 15,25 0-15,-1 0 16,-49 0-16,0 0 16,25 0-16,-26 0 15,-24 0-15,25 0 16,-25 0-1,0 0 110,74 0-125,-24 25 16,0 0 0,74 0-16,-24-25 15,-1 25-15,100 24 16,-99-49-16,24 25 16,26 0-16,-51-25 15,26 0-15,-1 0 16,-99 0-16,24 0 15,-24 0-15,-25 0 94,0 0-78,0 0-16,25 0 15,-25 0-15,24 0 16,26 0-16,-50 0 16,25 0-16,-25 0 15,25 0-15,-1 0 16,1 0 0,0 25-16,-25-25 15,75 0-15,-51 0 16,1 0-1,50 0-15,-26 0 16,-49 0 0,75 0-16,-25 0 0,-26 0 15,1 0-15,0 0 16,0 0-16,0 0 16,-25 0-16,24 0 15,1 0-15,0 0 16,-25 0-16,25 0 15,-25 0-15,0 0 16,-1-25-16,1 25 16,0 0-16,0 0 15,25 0 1,-25 0-16,25 0 16,24 0-1,-49 0-15,50 25 16,0-25-16,-1 0 0,1 0 15,25 0-15,-26 0 16,-24 0 0,50 0-16,-50 0 15,-1 0-15,1 0 16,0 0-16,-25 0 16,0 0-1,0 0 1,0 0-1,0 0-15,24 0 16,1-25 0,-25 25-16,50 0 15,-25-25-15,-1 25 16,26-25-16,25 25 16,-51-25-16,1 25 15,25 0-15,-25 0 16,0 0-16,-1 0 15,-24 0-15,0 0 16,0 0-16,0 0 16,0 0-16,0 0 15,0 0 1,0 0-16,-1 0 16,1 0-16,0 0 15,0 0 1,0 0-16,0 0 15,0 0-15,0 0 16,0 0 15,25 0-31,-1 0 16,-24 0-16,0 0 16,50 25-1,-25-25 1,-25 0-16,24 0 15,1 0-15,-25 0 16,25 0-16,-25 0 16,25 25-16,-1-25 15,1 0-15,0 0 16,0 0-16,0 25 16,-1-25-16,26 0 15,-25 0-15,0 25 16,-1-25-16,-24 0 15,25 0-15,-25 0 16,25 0-16,-25 0 16,25 0-1,-1 0-15,-24 0 16,0 0 0,0 0-16,0 0 15,25 0-15,-25 0 16,25 0-16,-26 0 15,26 0-15,0 0 16,0 0-16,0 0 16,-25 0-16,24 0 15,1 0-15,-25 0 16,25 0-16,0 0 16,-1 0-1,-24 0-15,0 0 16,0 0-16,0 0 15,25 0-15,-25 0 16,25 0 0,-26 0-16,1 0 0,25 0 15,0 0-15,0 0 32,0 0-32,-25 0 15,24 0-15,1 0 16,0 0-1,-25 0-15,25 0 16,-25 0-16,-1 0 16,26 0-16,-25 0 15,25 0-15,-25 0 16,0 0-16,0 0 16,0 0-1,-1 0 1,1 0-16,0 0 15,25 0 1,-25 0 0,0 0-1,25 0 1,-25 0-16,-1 0 16,26 0-16,-25 0 15,25 0 1,-50-25-16,25 25 15,25-25-15,-1 0 32,-24 25-32,0 0 15,25 0 1,-50-25-16,75 1 16,-50 24-16,0-25 15,0 25-15,-1 0 16,1 0-16,0 0 15,0 0-15,0 0 47,0 0 0,25 0-16,-25 0-15,24 0-16,26 0 16,0 0-16,49 0 15,-74 0-15,50 0 16,-26 0-16,-49 0 16,25 0-16,-25 0 15</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29T18:47:46.168"/>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10:56.683"/>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2 0,'25'0'219,"0"0"-204,0 0 1,-1 0 15,1 0-15,25 0-1,0 0-15,-25 0 16,25 0-16,-25 0 16,24 0-16,1 0 15,0 0 1,-25 0-16,25 0 15,-25 0 1,0 25-16,-1-25 16,-24 25-1,25-25-15,0 0 16,0 0 171,25 0-187,0 0 16,49 0-16,1 0 16,0 0-16,-26 0 15,26 0-15,24 0 16,-49 0-16,-25 0 16,-25 0-16,0 0 15,0 0 48,-1 0-63,26 0 15,0 0-15,50 0 16,-1 0 0,1 0-16,-25 0 15,24 0-15,1 0 0,-25 0 16,-51 0-16,51 0 15,-50 0-15,25 25 16,0-25-16,-25 0 16,49 0-16,1 0 15,-25 0-15,74 0 16,-49 0-16,-25 0 16,0 0-16,-1 0 15,26 0-15,-50 0 31,0 0-15,0 0 47,25 0-48,-25 0-15,-1 0 16,51 0-16,-50 0 15,50 0-15,-25 0 16,-1 0-16,26 0 16,-25 0-16,-25 25 15,49-25-15,-49 0 16,50 0-16,0 0 16,-25 25-16,-26-25 15,51 25-15,-50-25 16,50 25-16,0-25 31,-51 0-31,51 0 16,0 0-16,0 0 15,-51 0-15,26 0 16,-25 0-16,25 0 16,0 0-16,-25 0 15,0 0 1,-1 0-1,26 0 1,-25 0-16,25 0 16,50 0-16,-51 0 15,26 0-15,25 0 16,-51 0-16,26 0 16,25 0-16,-75 0 15,25 0-15,-26 0 16,1 0-1,0 0 48,0 0-47,0 0-16,25 0 15,-25 0-15,25-25 16,-1 25-16,1 0 15,50-25-15,-26 25 16,-49 0-16,50 0 16,0 0-16,-25 0 15,-1 0-15,-24 0 16,0 0-16,0 0 16,0 0-1,0 0 16,25 0-31,-25 0 16,24 0-16,1 0 16,0 0-16,0 0 15,49 0-15,-49-25 16,25 25-16,-25 0 16,-25-25-16,24 25 15,1 0-15,-25 0 16,0 0-1,0 0-15,25 0 16,-25 0-16,24 0 16,26-25-16,-50 25 15,50 0-15,24 0 16,-49 0-16,25 0 16,-25 0-16,-25 0 15,24 0-15,1 0 16,0 0 62,-25 0-62,0 0-16,25 0 31,-25 0-31,49 0 15,-49 0-15,25-25 16,25 25-16,-26-25 16,-24 25 109,0 0-110,25 0-15,50 0 16,-26 25-16,1-25 16,25 25-16,-26-25 15,-24 0-15,-25 0 16,0 0 359,0 0-375,0 0 15,25 0-15,-26-25 16,1 25-16,25 0 16,-25 0 484,0 0-500,25-25 15,-25 25-15</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11:18.55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0 184 0,'25'0'94,"0"0"-78,0 25-16,50-25 15,-50 0-15,25 0 16,24 0-16,-49 0 16,50 0-16,-50 0 15,25 0-15,-1 0 16,-24 0-16,25 0 15,0 0-15,-25 0 16,0 0 15,0 0 32,24 0-63,-24 0 15,25 0 1,-25 0-16,0 0 0,0 0 16,0 0-1,0 0-15,-1 0 16,1 0 0,0 0-16,0 0 15,0 0-15,0 0 16,0 0-16,25 0 15,-25 0-15,0 0 16,24 0-16,-24 0 31,25 0-31,-25 0 16,50 0-16,-26 0 0,-24 0 16,25 0-16,25 0 15,-25 0-15,-1 0 16,1 0-16,-25 0 15,0 0-15,0 0 16,25 0-16,-25 0 16,0 0 62,-1 0-63,1 0 1,0 0-16,0 0 0,0 0 16,0 0-1,0 0-15,0 0 16,0 0-16,0 0 16,24 0-16,26 0 15,-25 25-15,50-25 16,-1 24-16,1-24 15,24 25-15,1 0 16,24 0-16,-24-25 16,-26 25-16,1-25 31,-50 0-15,49 0-16,-49 0 15,-25 0-15,25 0 16,-25 0 31,0 0-32,0 0-15,-1 0 16,1 0 0,25 0-16,25 0 0,0 0 15,-26 0-15,26 0 16,0 0-16,-25 0 15,24 0-15,1 0 0,-50 0 32,50 0-32,-51 0 15,26 25-15,0-25 16,-25 0-16,25 0 16,24 0-16,-24 0 15,25 0-15,0 0 16,-25 0-16,49 0 15,-24 0-15,-50 0 16,25 0-16,-1 0 16,-24 0-16,25 0 15,-25 0-15,0 0 16,0 0-16,0 0 16,0 0-16,24 0 15,-24 0-15,25 0 16,-25 0-16,50 0 15,-1 0-15,-49 0 16,25 0-16,25 0 16,-50 0-16,74 0 15,-24 0-15,0 25 16,-25-25-16,24 25 16,26-25-16,-50 25 15,49-25-15,-24 25 16,0-25-16,-1 24 15,1-24-15,0 0 16,-25 0 0,24 0-1,-24 0-15,0 0 0,25 0 16,-26 0-16,-24 0 16,25 0-16,-25 0 15,0 0-15,0 0 16,0 0-16,25 0 78,-26 0-62,26 0-16,25 0 15,-50 0-15,50 0 16,-1 0-1,-24 0-15,25 0 16,24 0-16,-49 0 16,0 0-16,0 0 15,0 0-15,-1 0 16,-24 0-16,0 0 16,25 0-1,0 0 1,0 0-16,-26 0 15,1 0 1,0 0-16,50-24 0,-50-1 16,0 25-16,25-25 15,24 0 1,-24 25 0,0 0-1,-25 0-15,25 0 0,-25 0 16,-1 0-16,26 0 15,0 0 1,-25 0 0,25 0-16,-25 0 0,0 0 15,-1 0-15,1 0 16,0 0 0,0 0-16,0 0 15,25-25 1,-25 25-1,0 0-15,24 0 0,-24 0 32,50 0-32,-25 0 15,25 0-15,24-25 16,-24 25-16,49 0 16,-24 0-16,-50 0 15,25 0-15,-1 0 16,-49 0-1,0 0 95,0 0-79,0 0-31,0 0 0,0 0 156,49 0-140,-49 0-16,50 0 16,-25 0-16,-50-25 78,-25 0-78,-25 0 0,0 25 31,-24-25-31,49 1 16,0 24-16,0 0 109,0 0-93,-50 0-16,-49-25 15,24 25-15,-24 0 16,-51 0-16,51-25 15,-51 25-15,-74-50 16,75 25-16,0 25 16,0-25-16,49 25 0,-49 0 15,74 0-15,25 0 16,1 0-16,24 0 16,25 0-1,-25 0 1,25 0 31,0 0-47,0-25 15,-24 25 1,-51 0-16,25-25 0,26 25 16,-26 0-16,-25 0 15,75 0-15,-74-25 16,24 25-16,0-24 15,50 24-15,-24 0 16,24 0 0,0 0-1,0 0 1,-25 0 31,25 0-47,25 24 15,-25-24 1,0 0-16,25 25 16,-25-25 140,-24 0-140,24 0-16,-25 0 15,25 25-15,0-25 16,-25 0-16,1 25 15,-1-25-15,0 0 16,25 25-16,-25-25 16,-24 0-16,49 25 15,-25-25-15,0 0 16,25 0-16,-50 0 16,51 0-16,-51 0 15,25 0-15,25 0 16,-25 0-16,25 0 15,0 0-15,1 0 16,-1 0-16,50 0 219,-1 0-219,1 0 15,0 0-15,0 0 16,0 25-16,0-25 16,25 0-16,-25 0 15,0 25 1,24-25-16,1 0 0,0 0 16,50 25-16,24-25 15,26 25-15,-1-25 31,25 0-31,50 0 16,-99 0-16,-25 0 16,-26 0-16,-24 0 15,-25 0-15,0 0 94,0 0-31,0-25-48,0 25 63,24 0-62,1 0-16,25 0 16,0 0-16,-1 0 15,51 25-15,-26-25 16,1 0-16,0 0 15,-51 0-15,26 0 16,-50 0-16,-50 0 78,25-25-78,-25 25 16,-25 0-16,50-25 15,-25 25-15,1 0 16</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11:26.07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0,'25'0'171,"0"0"-171,-25 25 16,50-25-16,-25 0 16,0 24-1,0-24-15,0 0 47,-1 0-31,1 0-1,0 0 1,0 0 0,0 0-16,0 0 0,0 0 0,0 0 15,0 0 1,0 0 31,-1 0-32,1 0 1,0 0 0,25 0-16,-25 0 15,0 0 1,0 0-16,49 0 16,-49 0-16,50 0 15,0 0-15,-25 0 16,-1 0-16,1 0 15,25 0-15,-25 0 16,-1 0-16,-24 0 16,25 0-16,-25 0 15,25 0-15,-25 0 16,25 0-16,24 0 16,-49 0-16,25 0 15,25 0-15,-50 0 16,0 0-1,-1 0 1,1 0 0,0 0-1,0 0 1,0 0-16,0 0 16,0 0-1,0 0 79,0 0-94,24 0 0,1 0 16,-25 0-1,50 0-15,0 0 31,-51 0-31,26 0 16,0 0-16,0 0 16,25 0-16,-26 0 15,1 0-15,25 0 16,0 0-16,-1 0 16,-24 0-16,0 0 15,-25 0-15,0 0 16,0 0-16,0 0 15,-1 0-15,1 0 16,0 0 0,0 0-16,0 0 15,25 0-15,0 0 16,-25 0 0,24 0-16,1 0 15,0 25-15,-25-25 31,0 0-15,25 0-16,-50 25 16,24-25-16,1 0 15,0 0-15,0 25 16,25-25-16,-25 0 16,50 25-16,-26-25 15,-24 0-15,25 0 16,0 0-1,-25 0-15,0 0 32,0 0-32,24 0 31,-24 0-15,25 0-16,0 0 15,-25 0-15,25 0 16,-1 0-16,-24 0 15,0 0-15,0 0 16,0 0-16,25 0 16,-25 0-16,49 0 15,-49 0-15,25 0 16,0 0-16,-25 0 31,0 0 0,-25 25-31,50-25 16,-1 0-16,1 0 16,-25 0-1,0 0-15,0 0 16,0 0 31,0 0-47,0 0 15,-1 0 1,1 0 15,0 0-15,0 0-16,0 0 16,0 0-16,25 0 15,-25 0-15,0 0 16,0 0-16,-1 0 140,1 0-108,0 0-32,25 0 906,-25 0-890,0 0-16,25 0 15,24 0-15,-24 0 16,0 0-16,0 0 15,49 0-15,-24-25 16,-50 25-16,25-25 16,0 25-16,-26 0 15,1 0 1,0 0-16,0 0 47,0 0-47,0 0 15,25 0-15,0 0 16,-1 0-16,-24 0 16,50 0-16,0 0 15,-50 0-15,49 0 16,1 0-16,0 0 16,24 0-16,26 0 15,-26 0-15,-24 0 16,0 0-16,24 0 31,-24 0-31,-25 0 16,0 0-16,-25 0 15,0 0 1,-1 0-16,1 0 31,0 0-15,0 0-16,0 0 15,0 0-15,0 0 16,0 0-16,0 0 16,25 0-16,-1 0 15,1 0-15,25 0 16,0 0-16,-1 0 16,1 0-16,0 0 15,-1 0-15,1 0 16,0 0-16,-50 0 15,24 0-15,-24 0 16,0 0-16,0 0 16,0 0-16,0 0 47,0-25-32,0 25 1,0 0-16,0-25 0,24 25 15,-24 0-15,0 0 16,25 0-16,25-25 0,-50 25 16,24 0-16,-24 0 15,25 0-15,25 0 16,-25 0-16,-1 0 16,1 0-16,-25 0 15,0 0-15,0 0 16,0 0-16,0 0 15,0 0-15,0 0 32,-1 0-17,26 0-15,0 0 16,0 0-16,0 0 16,49 0-16,-24 25 15,0-25-15,24 0 16,1 0-16,24 0 15,-49 0-15,0 0 16,0 0-16,-1 0 16,-49 0-16,25 0 15,-25 0 1,0 0 93,0 0-93,0 0-16,-1 0 16,1 0 140,0 0-141,0 0 1</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11:35.54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8 0,'24'0'93,"1"0"-61,0 0-17,25 0 1,0 0 15,-25 0-31,25 0 16,24 0-16,-24 0 15,25 0-15,-1 0 16,1 0-16,-25 0 16,25 0-16,-50 0 15,-1 0-15,26 0 16,-25 0-1,0 0 95,0 0-110,50 0 15,24 0-15,-49 0 16,25 0-16,24 0 16,26 0-16,-75 0 15,0 0-15,-1 0 16,-24 0-16,0 0 16,0 0-16,0 0 15,25 0 1,-25 0-16,24 0 31,-24 0-31,25 0 16,0 0-16,0 0 15,24 0-15,1 0 16,-50 0-16,50 0 16,-50 0-16,24 0 15,1 0-15,-25 0 16,0 0-1,0 0-15,0 0 16,0 0 0,0 0-16,49 0 0,1 0 15,-25 0-15,25 0 16,24 0-16,-49 0 16,75 25-1,-51-25-15,26 0 0,-25 0 16,-1 0-16,1 0 15,25 0-15,-76 0 16,51 0-16,0 0 31,0 0-31,-26 0 16,1 0-16,-25 0 16,25 0-16,-25 0 15,0 0-15,0 0 16,0 0-16,24 0 15,-24 0-15,25 0 16,0 0-16,-25 0 16,25 0-16,-26 0 15,51 0-15,-50 0 16,0 0-16,25 25 16,0-25-16,-26 0 15,51 0-15,-25 25 16,-25-25-16,50 0 15,-26 25-15,1-25 16,25 25-16,-25-25 16,-25 0-16,24 0 15,1 0-15,25 25 16,0-25-16,-26 0 16,1 0-1,25 0-15,0 0 16,-26 0-16,1 0 15,0 0-15,-25 0 0,50 0 16,-50 0-16,24 0 16,-24 0-16,0 0 15,25 0-15,25 0 16,-50 24-16,49-24 16,1 25-16,-25-25 15,49 0-15,-49 0 16,0 0-16,0 0 15,0 0-15,-1 0 32,1 0-32,-25 0 15,0 0-15,0 0 16,0 0-16,0 0 31,0 0 0,0 0-15,-1 0-16,1 25 16,25-25-16,0 0 0,-25 0 15,50 0-15,-51 0 16,26 0-16,25 0 0,-50 0 16,0 0-16,0 0 15,0 0 95,-1 0-110,1 0 0,0 0 15,0 0 1,0 0-1,0 0 1,0 0-16,25 0 16,-25 0-1,24 0-15,26 0 16,-25 0 0,50 0-16,-51 0 0,1 0 15,-25 0 282,0 0-281,25 0-1,-25-25 1,0 25 125,-1 0-126,-24-25 1,0 1 296</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11:55.11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0,'25'0'16,"0"0"-1,0 0 1,0 0-1,-1 0 1,1 0-16,0 0 16,0 0-1,0 0 1,25 0-16,0 0 16,-25 0-1,49 0-15,1 0 16,25 0-16,-26 0 15,1 0-15,25 0 16,24 0-16,-49 0 31,0 0-31,-1 0 16,-24 0-16,25 0 16,-25 0-16,-26 0 15,26 0-15,-25 0 16,0 0-16,0 0 15,0 0-15,0 0 16,0 0 0,0 0-1,-1 0 1,1 0-16,25 0 16,-25 0-1,25 0-15,25 25 16,-51-25-16,51 0 15,-25 0-15,-25 0 16,25 0-16,0 0 16,-26 0-16,1 0 31,0 0-31,0 0 16,0 0-1,25 0 1,-25 25-16,25-25 15,-1 0-15,1 0 16,25 0-16,24 0 16,1 25-16,25-25 15,-26 0-15,-24 0 16,0 0-16,24 0 16,-24 0-16,-50 0 15,0 0-15,0 0 16,0 0 31,24 0-32,1 0 1,0 0 0,25 0-16,-1 0 15,-24 0-15,50 0 16,-26 0-1,1 0-15,0 0 0,0 0 16,-1 0-16,-49 0 16,50 0-16,0 0 15,-51 0-15,26 0 16,0 0-16,0 0 16,25 0-16,-26 0 15,1 0-15,25 0 16,-25 0-1,24 0-15,26 0 0,-25 0 16,-25 0-16,49 0 16,-24 0-16,0 0 15,-1 0-15,-24 0 16,0 0-16,0 0 16,24 0-16,-49 0 15,25 0-15,-25 0 16,25 0-16,0 0 15,-1 0-15,1 0 16,25 25-16,-25-25 31,24 0-31,26 0 16,-25 25-16,-25-25 16,24 25-16,1-25 15,0 25-15,74-25 16,-99 0-16,25 25 15,-1-25-15,-24 0 16,25 0-16,-25 0 16,-25 0-1,24 0-15,-24 0 16,0 0-16,25 0 16,-25 0-16,0 0 15,0 0 1,0 0-16,-1 0 0,26 0 15,0 0-15,-25 0 16,50 0-16,-1 0 16,-49 0-16,75 0 15,-25 0-15,-26 0 16,51 0-16,-25 0 16,-1 0-16,1 0 15,25 0-15,-1 0 16,-74 0-16,50 0 15,-50 0-15,50 0 16,-1 0-16,-49 0 16,25 0-16,0 0 15,-25 0-15,24 0 16,-24 0 0,0 0-16,0 0 0,0 0 15,0 0 1,0 0 15,0 0-31,25 0 16,-26 0-16,26 0 15,-25 0-15,0 0 16,25 0-16,-25 0 16,25 0-16,-26 0 15,1 0 1,0 0-16,0 0 31,0 0-15,0 0-1,0 0-15,25 0 0,0 0 32,-1 0-32,1 0 15,0 0-15,-25 0 0,25 0 16,-25 0-16,24 0 15,1 0-15,-25 0 16,25 0-16,-25 0 16,25 0-16,-26 0 15,1 0-15,25 0 16,0 25-16,-25-25 16,25 0-16,-25 0 15,49 0-15,-24 0 16,0 0-16,25 0 15,-1 0-15,-24 0 16,25 0 0,0 0-16,-26 0 15,1 0-15,0 0 16,-25 0-16,50 0 16,-26-25-16,-24 25 15,25-25-15,25 25 16,-50 0-16,24 0 15,26-25-15,-50 25 16,25 0 0,-25 0-16,25 0 0,-1 0 15,1 0 1,-25 0-16,25 0 16,0 0-16,-25 0 15,24 0-15,-24 0 16,25 0-16,0 0 15,-25 0-15,25 0 16,-25 0 0,24 0-16,-24 0 15,0 0 1,25 0-16,-25 0 16,25 0-16,-25 0 15,74 0 1,-49 0-16,0 0 0,0 0 15,-1 0 1,1 0-16,25 0 0,-50 0 16,25 0-16,-1 0 15,1 0-15,-25 0 16,25 0-16,-25 0 16,0 0-16,0 0 15,49 0-15,-24 0 16,0 0-16,0 0 15,24 0-15,-49 0 16,50 0-16,-50 0 16,50 0-16,-26 0 15,1 0-15,0 0 16,0 0-16,0 0 16,-1 25-16,1-25 15,0 0-15,25 0 16,-25 0-16,-26 0 15,26 0-15,-25 0 16,25 0-16,-25 0 16,0 0-1,25 0-15,-26 0 16,26 0-16,0 0 16,0 0-16,0 0 15,24 0-15,1 0 31,0 0-31,24 0 0,-24 0 16,25 0-16,24 0 16,-24 0-16,-1 0 15,-24 0-15,-50 0 16,50 0-16,-50 0 16,0 0-16,-1 0 15,1 0-15,0 0 47,25 0-31,-25 0-16,25 0 15,25 25-15,-1-25 16,26 0-16,24 25 16,-24-25-1,0 24-15,-1 1 0,-24-25 16,74 25-16,-74-25 15,0 0-15,-1 0 16,-24 0-16,0 0 16,-25 0-16,0 0 15,0 0-15,0 0 16,24 0 0,-24 0-16,25 0 15,25 0-15,-25 0 16,49 0-16,-24 0 15,25 0-15,-26 0 16,26 0-16,-25 0 16,-1 0-16,-24 0 15,0 0-15,-25 0 16,25 0-16,-26 0 16,1 0 15,0 0-31,0 0 0,0 0 31,0 0-15,0 0-1,25 0 1,0 0-16,-26 0 16,26 0-16,25-25 15,-50 25-15,50 0 16,-26 0-16,-24 0 15,50 0-15,-25 0 16,-25 0-16,24 0 16,-24 0-16,25 0 15,0 0-15,-25 0 32,0 0-32,0 0 0,24 0 15,1 0 1,0 0-16,-25 0 15,50 0-15,-26 0 16,1 0-16,25 0 16,-25 0-16,25 0 15,-1 0-15,-24 0 16,0 0-16,0 0 16,-1 0-16,1 0 15,-25 0-15,25 0 16,-25 0-16,0 0 15,0 0-15,0 0 16,-1 0 0,1 0-16,0 0 15,-25-25 1,25 25-16,0 0 16,0 0-16,0 0 15,0 0-15,0 0 31,0 0-31,-1 0 16,26 0-16,0 0 16,-25 0-16,25 0 15,-25 0-15,24 0 16,1 0-16,-25 0 16,0-24-16,0 24 15,0 0 1,0 0-16,-25-25 15,25 25 79,0 0-78,0 0-1,24 0-15,-24 0 16,0 0-16,50 0 16,-50 0-16,0 0 15,-25 25 1329,0-1-1328</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12:01.96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0 321 0,'0'-34'171,"68"34"-139,0 0-17,0-34-15,0 34 16,-1 0-16,1 0 16,-34 0-16,34-34 15,-34 34-15,34 0 16,-34 0-16,33 0 15,-33 0 1,0 0-16,34-34 16,-34 34-16,0 0 15,34 0 1,-1 0 0,-33 0-16,34 0 15,34 0-15,-1 0 16,35 0-16,-34 0 15,33 0-15,-67 0 32,68 0-32,-34 0 0,-69 0 15,69 0-15,-68 0 16,34 0-16,0 0 16,-34 0-1,33 0-15,-33-34 0,0 34 0,0 0 16,0 0-16,0 0 31,0 0-31,0 0 16,33 0-1,-67-34-15,34 34 16,0 0-16,0 0 16,0 0-1,0 0-15,0 0 16,0 0-16,0 0 15,0 0-15,33 0 16,1 0 0,34 0-16,-34 0 15,-1 0-15,1 0 16,34 0-16,34 0 16,-1 0-16,-33 0 15,0 0-15,33 0 16,-67 0-16,34 0 15,-1 0 1,-67 0-16,34 0 16,-34 0-16,0 0 15,0 0-15,0 0 16,0 0 15,0 0-31,-1 0 16,35 0-16,-34 0 15,68 0-15,0 0 16,-35 0-16,35 0 16,0 0-16,33 0 15,-33 0-15,0 0 16,0 0-16,-35 0 16,35 0-16,0 0 15,-34 0-15,-1 0 16,35 0-1,-34 0-15,0 0 16,-1 0-16,1 0 16,34 0-16,-68 0 15,34 0-15,33 0 16,-67 0 0,0 0-16,0 0 31,0 0-31,0 0 15,0 0 1,34 0-16,-34 0 16,33 0-16,1 0 15,0 0-15,34 0 16,-1 0-16,-33 0 16,0 0-16,0 0 15,0 0-15,-1 0 16,-33 0-1,34 0-15,-34 0 16,0 0 0,0 0-1,0 0 1,33 0 0,1 0-1,-34 0-15,0 0 16,34 0-16,-34 0 15,0 0 1,0 0 31,-1 0-31,1 0-1,0 0-15,0 0 63,0 0 421,0 0-468,0 0-16,0 0 15,0 0-15,34 0 16,-35 0-16,35 0 16,-34 0-16,0 0 15,34 0-15,-34 0 16,0 0-16,33 0 15,-33 0 1,0 0-16,0 0 16,0 0-16,0 0 15,0 0-15,34 0 16,-1 0-16,1 0 16,0 0-16,-34 0 15,68 0-15,-68 0 16,67 0-16,-33 0 31,-34 0-31,34 0 16,0 0-16,-35 0 15,35 0-15,-34 0 16,34 0-16,34-33 16,-34 33-16,-1 0 15,35-34-15,-68 34 16,34-34-16,33 34 15,35 0-15,-102 0 16,68 0-16,-35 0 16,69 0-16,-34 0 15,-1 0-15,-33 0 0,68 0 16,-34 0-16,67 0 16,-101 0-1,68 0-15,-35 0 16,1 0-16,34 0 0,-1 0 15,1 0 1,-1 34-16,-67-34 0,68 34 16,-1-34 15,1 33-31,-68-33 0,33 34 16,1-34-16,-34 0 15,34 0-15,-34 0 16,-35 0-16,35 0 15,-34 0-15,34 0 16,-34 0 0,0 0-16,0 0 15,0-34-15,33 34 16,-33 0-16,34 0 0,0 0 16,-34 0-16,67-33 15,-33 33-15,0 0 16,0 0-16,34 0 31,-1 0-31,-33 0 16,34 0-16,-34 0 15,-1 0-15,1 0 16,0 0-16,0 0 16,0 0-16,33 0 15,-33 0-15,34 0 16,0 0-16,-35 0 15,1 0-15,34 0 16,33 0-16,-101 0 16,68 0-16,-34 0 15,-34 0-15,34 0 16,-35 0-16,69 0 16,0 0-16,-34 0 15,33 0-15,35 0 0,-68 0 16,67 0-16,1 0 31,0 0-31,67 0 16,-33 0-16,-35 0 15,1 0-15,-68 0 16,101 0-16,-101 0 16,34 0-16,-69 0 15,35 0-15,-34 0 16,0 0 15,0 0-15,0 0-1,34 0 1,-34 0-16,67 0 16,-33 0-16,0 0 15,34 0-15,-1 0 16,-33 0-16,34 0 0,-34 0 15,-34 0-15,33 0 16,1 0 0,0 0-16,-34 0 0,0 0 15,0 0-15,0-34 32,67 34 139,35 0-171,-34 0 0,67 0 16,35 0-16,-35 34 16,136-1-16,-135-33 15,-1 0-15,1 0 16,-35 0-16,-101 0 16,34 0-16,-34 0 78,34 0-63,67 0 1,-67 0-16,68 0 16,33 0-1,69 0-15,-1 0 0,-68 0 16,1 0-16,-1 0 15,1 0-15,-68 34 16,-1-34-16,-67 0 16,34 0-16,-34 0 15,68 34-15,-35-34 16,1 0-16,68 34 16,-1 0-16,171-34 15,-137 34-15,68 0 16,1 34-16,67-34 15,34-34-15,-136 0 16,35 0-16,-69 0 16,1 0-16,33 0 15,-101 0-15,-1 0 16,-67 0-16,0 0 16,34 0 77,-34 0-93,34 0 0,33 0 32,-67 0-32,68 0 15,0 0-15,-1 0 16,-33 0-16,34 0 15,-68 0 1,0 0 297</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12:03.81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25 27 0,'-25'0'0,"25"-25"0,25 25 140,-1 0-124,1 0-16,0 0 16,0 0-16,0 0 15,25 0-15,-25 0 16,0 0-16,0 0 16,24 0-16,-24 0 15,25 0 1,-25 0 31,0 0-16,0 0-31,0 0 16,0 0 30,24 0-46,-24 0 16,50 0-16,-50 0 16,50 0-16,-26 0 15,-24 0-15,25 0 16,-25 0-16,25 0 16,-25 0-16,0 0 31,-25 25 297,25-25-297,-25 25 0</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12:11.98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49 0,'50'0'219,"-25"0"-203,25 0-16,0 0 15,-26 0-15,26 0 16,-25 0-16,25 0 15,-25 0-15,0-25 16,0 25-16,0 0 31,-1 0 1,1 0-17,0 0-15,0 0 16,25 0-16,0 0 0,24 0 15,1 0-15,-25 0 16,25 0-16,-1 0 16,-49 0-16,25 0 15,-25 0-15,0 0 16,0 0-16,25 0 16,-26 0-1,1 0-15,50 0 16,-25 25-16,25-25 15,-1 0-15,26 0 16,-50 0-16,49 0 16,-24 0-1,-50 0 1,25 0-16,0 0 0,-26 0 31,1 0 32,25 0-48,0 0 1,-25 0-16,25 0 0,-1 0 16,1 0-16,25 25 15,-50-25-15,50 0 16,-26 0-16,-24 25 15,25-25 1,-25 0-16,0 0 16,0 0-1,0 25 1,0-25-16,0 24 16,-1-24-1,26 0-15</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17:13.40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0,'21'0'203,"0"0"-203,21 0 16,-42 21-16,21-21 15,0 0-15,0 0 16,0 0 109,0 0-94,0 0 0,0 21 48,0-21-64,0 21-15,21-21 16,0 21-1,0-21-15,0 0 16,-21 0 0,21 0 62,0 21-63,0 0-15,21-21 16,0 21-16,-21-21 16,21 21-16,0-21 15,-21 0-15,-21 0 16,0 0-16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00:27.540"/>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0,'25'0'125,"24"0"-110,26 0-15,-25 0 16,49 0-16,1 0 16,25 24-16,-26-24 31,-49 25-31,25-25 16,-1 0-16,-49 25 15,50-25-15,-50 0 16,0 0-16,0 25 15,25-25-15,-26 0 16,1 0-16,0 0 16,0 0-1,25 0 142,-25 25-142,99-25-15,-49 0 0,25 25 16,-26-25-16,51 0 15,24 0-15,-99 0 16,25 0-16,0 0 16,-51 0-16,26 0 15,0 0-15,-25 0 16,0 0-16,0 0 16,0 0-16,0 0 15,-1 0-15,26 0 16,25 0-16,-50 0 15,50 0-15,-26 0 16,1 0-16,0 0 16,25 0-16,-50 0 15,49 0-15,-49 0 32,0 0-32,0 0 0,0 0 15,0 0 1,0 0-1,0 25-15,24-25 16,-24 0-16,50 0 16,-25 0-16,0 0 15,24 0-15,1 25 16,-25-25-16,25 25 16,-26-25-16,1 0 15,25 0-15,-25 0 16,-25 0-16,24 0 15,-24 0-15,25 0 16,25 0-16,-50 0 16,0 0-16,-1 0 15,1 0 1,50 25-16,-50-25 31,0 24-31,0-24 16,25 0-16,-25 0 15,-1 0-15,26 0 16,0 0-16,0 25 16,25-25-16,-26 25 15,1-25-15,25 0 16,0 25-16,24 0 16,-74-25-16,50 0 15,-50 0-15,49 0 16,1 0-16,-50 0 15,25 0-15,-25 0 16,0 0-16,24 0 16,-24 0-16,25 0 15,25 0-15,-50 0 16,49 0-16,26 25 16,-50-25-16,49 0 15,-24 25-15,25-25 16,-26 25-16,26-25 15,-25 25-15,-1-25 16,-24 0-16,50 0 16,-25 0-16,-51 0 15,51 0-15,-50 0 16,0 0 0,0 0-1,0 0 63,25 0-62,-25 0-16,-1 0 0,51 0 16,0 0-16,-50 0 15,25 0-15,-26 0 16,26 0-16,-25 0 15,0 0-15,0 0 32,0 0 30,0 0 16,0 0-62,24-25-16,1 0 0,-25 25 16,25-25-1,25 25-15,-50 0 0,24 0 16,1 0-1,-25 0-15,25-25 0,-25 25 16,0 0 0,0-25-16,-1 25 15,-24-25-15,25 25 0,0 0 32,-25-25-17,25 25-15,0 0 0,-25-25 16,25 25-1,-25-24 17,25 24-17,0 0 1,0-25 0,0 25-1,0-25 16,24 25-31,26 0 0,-50 0 16,50 0-16,-1-25 16,-49 25-16,25 0 15,0-25-15,-25 25 16,0 0-16,-50 0 250,-25 0-234,25 0-1,0-25-15,0 25 16,-25 0-1,26 0-15,-1-25 16,-25 25-16,25 0 16,-50 0-16,25 0 15,1 0-15,-26 0 16,25 0-16,0 0 16,-49-25-16,24 25 15,-25-25-15,51 25 16,-51 0-16,25 0 15,50 0-15,-24 0 16,-1 0-16,25 0 16,0 0-16,0 0 15,0 0 79,-25 0-78,25 0-16,-24 0 15,24 0-15,-50 0 16,25 0-16,0 0 31,-24 0-31,-1 0 16,25 0-16,0 0 15,-49 0-15,49 0 16,-25 0-16,25 0 16,1 0-1,24 0-15,0 0 16,0 0-16,0 0 16,0 0-1,0 0-15,0 0 16,0 0-1,1 0-15,-1 0 16,0 0-16,0 0 16,-25 0-16,25 0 15,-50 0-15,1 0 16,24 0-16,-25 0 16,1 0-16,49 0 15,-50 0-15,50 0 16,0 0-1,0 0 79,0 0-94,-25 0 16,-24 0-16,24 0 15,0 0-15,25 0 16,-49 0-16,49 0 16,-25 0-16,25 0 15,0 0-15,0 0 16,0 0-16,0 0 16,0 0-16,1 0 0,-1 0 15,0 0 16,0 0-15,0 0 0,0 0-16,0 0 15,0 0-15,0 0 16,-24 0-16,-26 0 16,50 0-16,-50 0 15,50 0-15,-49 0 16,24 0-16,0 0 0,0 0 15,-25 0-15,51 0 16,-51 0-16,25 0 16,25 0-16,-25 0 15,25 0-15,-24 0 16,-1 0-16,25 0 16,-25 0-16,0 0 15,1 0 1,24 0-1,0 0 1,-25 0 0,0 0-16,25 0 15,-25 0-15,-49 0 16,74 0-16,-50 0 16,-24 0-16,74 0 15,-50 0-15,50 0 16,-25 0-16,0 0 15,26 0-15,-1 0 16,-25 0-16,25 0 16,0 0-1,0 0-15,-25 0 16,25 0-16,1 0 16,-1 0-16,0 0 15,-25 0-15,25 0 16,-25 0-16,0 0 15,26 0-15,-26 0 16,25 0-16,-25 0 16,0 0-16,25 0 15,-24 0-15,-1 0 16,0-25-16,-25 25 16,1 0-16,49 0 31,-25 0-31,25 0 0,-50 0 15,25 0-15,25 0 16,1 0-16,-1 0 16,0 0-16,-25 0 15,25 0-15,0 0 16,0 0-16,0 0 16,-24 0-16,24 0 15,-25 0-15,25 0 16,-25 0-16,-25 0 15,26 0 1,-26 0-16,0 0 0,50 0 16,-24 0-16,24 0 15,0 0 1,0 0 46,0 0-46,0 0 0,0 0-16,0 0 15,-25 0-15,50-24 469</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17:16.54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0 101 0,'0'-21'31,"0"0"109,21 21-124,0 0 0,0 0-16,21 0 15,0 0-15,0 0 16,0-21 0,-21 21 15,0 0-16,0 0 95,0 0-95,0 0 1,0 0-16,21 0 16,-21 0-16,0 0 15,0 0-15,0 0 16,0 0 0,0 0-16,21 0 15,-21 0 1,0 0-1,0 0-15,0 0 16,0 0 0,0 0 15,0 0 31,0-21-46,0 21 0,0 0-1,0 0-15,21 0 16,0 0-16,0 0 16,21 0-16,-21 0 15,0 0-15,0 0 16,0 21-16,-21-21 31,-21-21 32,0 42 327</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17:51.916"/>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0 9 0,'21'0'109,"0"0"-93,0 0 30,0 0-30,0 0 15,0 0-31,0 0 16,0 0 0,0 0-16,21 0 15,0 0-15,-21 0 0,42 0 31,-21 0-31,0 0 16,-21 0-16,0 0 16,0 0 77,0 0-77,0 21-16,0-21 0,21 0 16,-21 0-16,21 0 15,-21 0-15,0 0 16,0 0-16,0 0 0,0 0 234,0 0-234,0 0 16,21 0-16,0 0 0,0 0 16,0 0-16,0 0 15,0 0-15,0 0 16,-63 0 124,21 21 189</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17:56.224"/>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0 104 0,'0'-21'47,"0"0"62,21 21-93,0-20-1,0 20-15,0 0 16,0 0-16,0 0 16,0 0-16,0 0 31,0-21-31,0 0 15,0 21 1,0 0 47,0 0-48,0 0-15,21 0 16,-21 0-1,0 0-15,21 0 16,-21 0-16,0 0 16,0 0-1,0 0 1,0 0-16,0 0 16,0 0-1,0 0-15,21 0 16,-21 0-16,0 0 15,21 0-15,-21 0 16,21 0-16,-21 0 16,21 0-16,0 0 31,-21 0-15,-21 21 421,-21-21-374,0 21-48,21-1 16,-21-20 1,21 21-17,-21-21 63,0 21-62,0-21 0,0 0-16,0 0 15,-21 0-15,21 0 16,-21 0-16,21 0 16,0 0-16,0 0 15,-21 0-15,0 0 16,21 21 15,0-21 94,0 0-125,0 0 16,0 0-16,0 0 15,0 0 1,0 0 31,-21 0 0,21 0-47,-21 0 15,21 0 1,0 0-16,0 0 16,-21 0-1,21 0-15</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27:25.839"/>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1368 158 0,'-21'0'15,"-21"-21"-15,42 0 16,-21 21-16,0 0 15,0 0 1,0 0 140,0 0-156,-21-21 16,-21 21-16,42 0 16,-21-21-16,-21 21 15,42 0-15,-21 0 16,0 0-16,21-21 15,0 21-15,0 0 16,-21 0-16,21-21 16,-21 21-1,0-21-15,21 21 16,-42 0-16,0 0 16,21 0-16,-21 0 15,22 0-15,-1 0 16,21 0-16,0 0 15,0 0 1,0 0 47,0 21 46,21 0-93,-21-21 15,0 21-31,21 0 15,-21-21 1,0 21 0,21 0-1,-21 0 1,21 0 0,0 0-16,-21-21 15,21 21 1,-21-1-1,21 1 1,0 0 0,-21 0-1,21 0 1,-21 0 0,21 0-16,0 0 15,-21 0-15,21 0 16,0 0-1,0 0-15,0 0 32,0 0-17,0 0 17,0 0-17,0 0 1,21 0-1,0 0 1,-21 0 0,0 0-1,21 0-15,0 0 16,-21 0 0,0 0-16,0 0 15,21-21-15,-21 21 16,0 0-1,21-21 1,-21 21-16,21-21 16,0 21-1,0 0 1,0 0-16,21 0 31,0 21-31,0-21 16,-1 0-16,-20-21 15,0 0-15,0 21 16,21-21-16,-42 21 16,21-21 93,0 0-109,0 0 16,21 0-16,-21 21 15,21-21-15,0 21 16,-21-21-16,21 0 16,0 0-16,-21 0 15,0 0 1,-21 21 62,42 0-62,21 0-16,-21-21 15,21 21-15,21-21 31,0 0-31,-42 0 16,0 0-16,-21 0 16,0 0 124,0-21-140,0 21 16,0-21-16,0 21 16,0 0-16,0 0 0,0 0 15,-21-21 95,21 0-110,0 21 15,-21-21-15,42 21 16,-21-21-16,-21 0 15,21 21-15,0-21 16,-21 0-16,0 0 63,21 21-63,-21-21 15,0 0 16,21 0-15,-21 0-16,21 21 16,-21-21-1,0 0 1,0 0 15,0 0-15,21 0-16,-21 0 31,0 0-31,0 0 16,0 0-1,0 0-15,0 0 16,0 0-16,0 0 16,0 0-1,0 0-15,0 0 125,0 0-109,0 0-1,0 0 1,0 0 0,0 0-1,0 0-15,-21 21 16,21-21-16,0 0 16,0 0-16,-21 0 15,0 21 110,21-21-109,-21 21 31,0-21-16,21 0 47,-21 21-78,0 0 16,21-21-16,-42 21 15,21 0-15,0-20 16,0 20 0,0 0-16,21-21 0,-21 21 15,0 0-15,0 0 47,21-21-31,-21 21-16,0-21 31,0 21 31,0 0-46</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24:56.810"/>
    </inkml:context>
    <inkml:brush xml:id="br0">
      <inkml:brushProperty name="width" value="0.2" units="cm"/>
      <inkml:brushProperty name="height" value="0.4" units="cm"/>
      <inkml:brushProperty name="color" value="#FDA7CC"/>
      <inkml:brushProperty name="tip" value="rectangle"/>
      <inkml:brushProperty name="rasterOp" value="maskPen"/>
      <inkml:brushProperty name="fitToCurve" value="1"/>
    </inkml:brush>
  </inkml:definitions>
  <inkml:trace contextRef="#ctx0" brushRef="#br0">0 68 0,'21'0'62,"0"-21"-46,21 21-1,-21-21 1,0 21 0,0-21-16,0 21 31,0 0 47,0 0-47,0 0-15,0 0 0,0 0-1,0 0 16,0 0 63,21 0-78,-21 0-1,0 0 1,0 0 0,0 0-1,0 0 79,0 0-78,0 0-1,0 0 1,21 0 0,-21 0-16,0 0 15,0 0 1,0 0-1,0 0 95,0 0-95,0 21 1,0-21 15,0 0-31,-21 21 16,21-21-16,0 0 16,0 0-16,21 0 0,-21 0 93,0 0-77,0 0-16,0 0 16,0 0-16,-21 21 15,42-21-15,0 0 16,-21 21-16,21-21 15,-21 0-15,0 0 16,0 21 0,0-21 140,0 0-156,0 0 16,0 0 15,0 0-16,21 0 17,-21 0-17,0 0 17,0 0-1,0 0 0,0 0-15,0 0-16,0 0 47,0 0-47,0 0 15,0 0 1,0 0-16,0 0 31,0 0-31,0 0 47,0 0 15,0 0-30,0 0-32,0 0 15,0-21-15,0 21 16,0 0-16,0 0 16,21 0-1,-21 0 1,0 0-1,0 0-15,20 0 16,1-21-16,0 21 16,-21 0-1</inkml:trace>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1:08:48.088"/>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0 355 0,'27'0'141,"0"0"-125,0 0 15,27 0-15,-27 0-1,0 0-15,0 0 16,0 0-16,0 0 15,0 27-15,27-27 16,-27 0 0,0 0-16,0 0 0,0 0 15,0 0 1,28 0 0,-28 0-1,0 0-15,0 0 16,27 0-16,0 0 31,-27 0-31,27 0 16,-27 0-16,0 0 0,27 0 15,-27 0-15,0 0 16,0 0-16,0 0 16,0 0-1,27 0 141,-27 0-140,27 0-16,27 0 0,-54 0 16,54 0-1,0 0 1,-27 0-16,0 0 16,0 0-16,-54 27 0,81-27 15,-54 0-15,28 27 16,-28-27-1,27 0-15,0 0 16,-27 0-16,27 27 16,0-27-1,0 0-15,27 27 0,-54-27 16,54 27-16,-27-27 16,-27 0-16,27 0 31,0 0-31,-27 0 15,27 0-15,-27 0 16,27 0 0,-27 0-1,0 0 1,0 0 0,0 0 15,0 0-16,0 0-15,0 0 16,0 0 0,27 0-16,-27 0 15,27 0-15,-27 0 16,1 0-16,-1 0 16,0 0-16,0 0 15,0 0-15,0 0 31,0 0-15,0 0-16,0 0 16,0 0-1,0 0-15,27 0 32,-27 0-17,0 0 1,0 0-16,0 0 15,0 0 1,0 0 0,27 0-16,-27 0 31,0 0-31,0 0 16,0 0-16,0 0 15,0 0 1,27 0-16,-27 0 15,0 0-15,0 0 16,0 0 0,27 0-16,-27 0 31,0 0-31,0 0 16,27 0-16,-27 0 15,0 0-15,27 0 16,-27 0-16,27 0 15,-26 0-15,26 0 16,-27 0-16,0 0 16,27 0-16,0 0 15,-27 0-15,0 0 16,0 0-16,0 0 16,0 0-16,0 0 31,0 0-31,0 0 15,0 0 48,27 0-63,-27 0 16,0 0-1,27 0-15,0 0 16,-27 0-16,54 0 15,-27 0-15,0 0 16,0 0-16,0 0 16,0 27-16,27-27 15,0 27-15,-54-27 16,28 0-16,-1 0 16,0 0-16,27 0 15,-54 0-15,27 0 16,27 0-16,-54 0 15,54 0 1,0 0-16,-54 0 16,54 0-16,-54 0 15,27 0-15,27 0 16,-54 0-16,27 0 0,-27 0 16,27 0-16,0 0 15,-27 0 1,27 0-16,-27 0 15,0 0 1,0 0 0,0 0-16,1 0 15,-1 0-15,27 0 16,-27 0-16,27 0 16,0 0-16,-27 0 15,54 0-15,-54 0 16,54 0-16,-27 0 15,0 0 1,-27 0-16,0 0 31,0 0-15,0 0 46,0 0-46,0 0 0,0 0 124,0 0-140,-27-27 16,27 0-16,0 0 16,27 0-16,-54-27 15,54 27-15,-27 27 16,0-54-16,0 27 15,0 27 17,-54 0 108,0 0-46,0 0-78,0 0-16,-27 0 15,0 0 1,0 0-16,54-27 16,-54 27-16,27 0 15,0 0-15,-27 0 16,27-27-1,0 27 1,-27 0 15,27 0-15,27-27-16,-54 27 16,27 0-16,-27 0 15,0 0-15,27 0 16,-54-27-16,27 27 15,27 0-15,-54 0 16,26 0-16,1 0 16,0 0-16,27 0 15,-27 0 1,0 0 0,27 0-16,0 0 15,0 0-15,0 0 16,0 0-16,0 0 0,0 0 31,-27 0-31,0 0 16,0 0-1,0 0-15,-27-27 16,0 27-16,0 0 16,27 0-1,0 0-15,-54 0 0,81-27 16,-27 27-16,27 0 15,-1-27 1,1 27 0,0 0-16,-27 0 31,27 0-15,0 0-16,0 0 15,0 0-15,-54 0 16,27 0-16,0 0 15,-27 0-15,27-27 16,0 27-16,0 0 16,0-27-16,0 27 15,0 0-15,27 0 16,0 0-16,0 0 16,0 0-16,0-27 15,0 27 1,0 0 15,0 0-31,0-27 16,-27 27-1,27 0 1,-27 0-16,27 0 16,0 0-1,-1 0 1,1 0-16,0 0 15,0 0 1,0 0 0,0 0 15,0 0-31,0 0 16,0 0-1,0 0-15,0 27 16,-27-27-16,27 0 15,0 0-15,-54 27 16,54-27-16,-27 0 16,-27 0-16,54 0 15,-27 0-15,27 0 16,0 0-16,-27 0 16,27 0-16,-27 0 31,27 0-31,0 0 15,0 0-15,0 0 0,0 27 16,0-27 0,0 0-1,0 0 1,27 27-16,-27-27 47,0 0-16,0 27-15,27 0-1,-27-27-15,0 0 16,27 27 0,-55 0-16,28-27 15,27 27-15,-27-27 16,0 0-16,0 0 15,0 0 1,0 0-16,0 0 16,0 0-1,0 0-15,0 0 16,0 0 0,-27 0-1,27 0-15,0 0 16,0 0-1,0 0-15,-27 0 16,27 0-16,-27 0 16,27 0-1,0 0-15,-27 0 16,0 0 15,27 0-31,0 0 0,-27 0 16,27 0-1,-27 0-15,27 0 16,-27 0-16,27 0 16,-27 0-16,-27-27 15,54 27 1,-55 0-16,1-27 0,0 27 16,27-27-16,-27 27 15,0-27-15,54 27 16,-27 0-16,27 0 15,0 0-15,0 0 16,0 0-16,0 0 16,0 0-1,0 0-15,0 0 16,0 0-16,0-27 16,-27 27-16,0 0 15,27 0 1,-27 0-1,27 0-15,-27 0 0,0 0 16,27 0-16,-27-27 16,0 27-16,-1 0 15,55-27 1,-27 27-16,0 0 16,0 0-16,0 0 78,0-27-63,0 27 17,0 0-32,0 0 15,0 0 1,0 0-1,27 27 1,27-27 78,0 0-63,0 0 32,0 27-48,0-27-15,27 27 16,-27-27-16,27 27 15,28 0-15,-1 0 16,0-27-16,27 27 16,-27 0-16,27-27 15,-27 0-15,0 0 16,27 0-16,0 27 16,0 0-16,-27-27 15,0 0-15,0 0 16,-26 27-16,26-27 15,27 0-15,-27 27 16,-54-27-16,54 0 16,-27 0-16,-27 0 0,0 0 15,0 0 17,0 0-1,0 0-16,27 0 1,-27-27 0,0 27-16,27 0 0,0 0 15,-27 0-15,0 0 16,0 0-16,0 0 16,27 0-16,0 0 15,-27 0 1,27 0-1,-27 0-15,0 0 16,0-27-16,0 27 16,0 0-16,0 0 15,1 0-15,26 0 16,0-27 0,-27 27-16,0 0 15,0 0 1,0 0-16,27-27 15,0 27-15,0 0 16,0-27 0,0 27-1,-27 0-15,27 0 16,0 0-16,-27 0 16,0-27-1,0 27 1,0 0 15,0 0-15,0 0-1,0 0-15,0 0 16,0 0-16,27 0 16,-27 0-1,0 0-15,0 27 16,27-27-16,0 0 15,0 27-15,27-27 16,1 27-16,-28-27 16,27 0-16,0 27 15,-54-27-15,27 0 16,-27 0-16,0 0 125,0 0-125,0 0 0,54 0 16,-27 0-16,-27 0 15,27 0-15,0 0 16,27 0-16,-27 0 15,-27 0 1,0 0-16,0 0 16,0 0 31,0 0-32,27 27-15,0-27 0,-27 0 31,54 27-31,28 0 0,-28-27 16,0 0-16,27 27 0,27-27 16,-54 0-16,0 0 15,-54 0-15,27 0 32,-27 0-32,0 0 93,27 0-15,27 0-62,-54 0-16,27-27 16,0 27-16,0 0 0,-27 0 15,0 0 63,0 0-62,0-27-16,27 27 16,-26 0-16,-1-27 15,27 27-15,0 0 16,0-27-16,-27 27 16,0 0-16,0 0 109,0 0-109,0 0 16,0 0-1,-27 27 1</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1:08:59.591"/>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87 73 0,'0'27'141,"0"0"-110,0 0-16,0 0-15,-27-27 16,27 27-16,0 0 16,-27 0 156,27 0-157,0 0 1,-27-27-16,27 27 15,0 0 17,0-54 46,0 0 203,27 27-265,0 0-1,0 0-15,0 0 32,0 0-32,27 0 15,0 0-15,-27 0 16,27 0-16,0 0 15,-27 0 1,0 0 78,0 0-94,0 0 15,27 0 1,0 0 0,0 0-1,-27 0-15,27 0 16,-27 0 0,0 0-16,0 27 15,0-27 110,27 27-125,-27-27 16,1 0-16,26 0 15,-27 0-15,0 0 16,0 0-16,0 0 16,0 0-16,0 0 62,27 0-62,-27 27 16,27-27-16,0 0 15,0 0-15,0 0 16,27 0-16,-54 0 16,0 0-16,0 0 15,0 0 1,0 0 62,0 0-62,0 0-1,0 0-15,27 0 16,-27 0 0,0 0-1,0 0-15,0 0 110,0 0-110,-27-27 15,27 27-15,0 0 16,0 0-1,-27-27 17,27 0-17,0 0 1,0 27 31,-27-27-47,27 27 15,0-27 1,0 0 15,1 0-31,-1 27 16,-27-27 0,0 0 62,-27 0-31,-1 27-47,1 0 31,0 0-31,0 0 15,-27 0 1,0-27 0,0 27-16,0 0 15,27-27-15,0 27 16,0 0-16,0 0 16,0 0-16,0 0 15,0 0-15,0 0 16,0 0-1,0 0 1,-27 0 0,0 0-16,0 0 15,0 0-15,27 0 16,0 0-16,0 0 31,0 0-31,-27 0 16,27 0-16,0 0 15,0 0 1,0 0-16,0 0 31,0 0-31,0 0 16,0 0 0,0 0-1,0 0-15,0-27 16,-1 27-16,1 0 15,0 0-15,0 0 16,-27 0-16,27 0 16,0 0-1,0 0 63,-27 0-62,0 0 0,27 0-16,0 0 15,-27 0-15,27 0 16,-27 0-16,27 0 16,-27 0-16,27 0 15,0 0-15,-27 0 16,27 0-1,0 0 1,0 0 0</inkml:trace>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1:09:09.50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0 319 0,'0'-27'16,"0"0"62,0 0 31,54 27-93,-27 0 0,0 0-16,0 0 15,0 0 1,0 0 31,0 0-47,27 0 31,-27 0-15,0 0 31,27 0 171,-27 0-218,0 0 16,28 27-16,-1-27 16,27 0-16,-27 27 15,0-27-15,0 27 16,-27-27-16,0 0 15,0 0-15,0 0 94,27 0-78,-27 0-16,0 0 15,0 0 1,0 0-16,0 0 16,0 0-16,0 0 15,0 0-15,0 0 16,0 0-16,0 0 16,27 0-1,-27 27-15,0-27 16,0 0-16,0 0 15,0 27-15,27-27 16,-27 0-16,0 0 16,0 0-16,0 0 15,0 0 1,0 0-16,0 0 31,0 0-15,0 0 15,1 0-15,-1 0-1,0 0-15,0 0 16,0 0-16,27 0 16,-27 0-1,0 0-15,27 0 16,0 0-16,0 0 0,-27 0 15,27 0 1,0 0 0,0 0-16,0 0 15,-27 0-15,0 0 0,27 0 16,-27 0-16,0 0 16,0 0-16,0 0 15,0 0-15,0 0 31,0 0-15,0 0 0,0 0 31,0 0-32,0 0 1,0 0-1,0 0-15,0 0 16,27 0-16,-27 0 16,27 0-16,-26 0 15,-1 0-15,0 0 16,0 0-16,0 0 16,0 0-1,0 0 141,0 0-156,0 0 16,0 0 0,27 0-16,-27 0 31,0 0-31,27 0 16,-27 0-1,27 0 188,27 0-187,-27 27-16,27-27 16,27 0-1,-27 0-15,0 0 16,0 0-16,-108 0 47,0-27-32,-81 0-15,0-27 0,27 27 16,0 27-16,54 0 31,0 0 141,0 0-141,0 0-31,0 0 16,0 0-16,27-27 16,-27 27-16,0 0 15,0-27 141,0 27-140,0-27-16,0 27 16,0-27-16,0 27 15,0 0-15,0 0 16,0-27 0,0 27-16,0 0 15,0 0-15,-27 0 16,-1 0-1,1 0 1,0 0-16,27 0 16,-27 0-16,0 0 15,0 0 1,0 0-16,0 0 31,27 0-31,0 0 16,-27 0-16,27 0 15,0 0-15,-27 0 16,27 0 0,0 0-16,0 0 15,0 0 1,0 0 0,0 0-1,0 0-15,0 0 16,-27 0-1,27 0 1,0 0-16,0 0 16,-27 0-16,27 0 15,0 0-15,0 0 16,0 0 0,0 0-1,0 0 1,0 0-1,0 0 1,-1 0 0,-26 0-16,27 0 15,-54 0-15,27 0 0,0 0 16,0 0-16,0 0 16,0 0-16,0 0 15,-27 0-15,27 0 16,27 0-1,-27 0 1,27 0 0,-27 0-16,0 0 15,27 0 1,-27 0 0,27 0-1,0 0-15,0 0 16,0 0-1,0 0 79,0 0-63,0 0-31,0 0 16,-27 0 0,27 0-16,0 0 15,-1 0-15,1 0 16,-27 0-16,27 0 0,0 0 16,0 0-1,0 0 1,0 0-1,0 0 1,0 0 187,0 27-172,0 0-15,0-27-16,0 27 16,0 0-1,0-27 1,27 27 0,0 0 265,0 0-266,0 0-15,0 0 47,0 0-47,27-27 250,-27 27-234,27-27 0,0 0-16,0 0 15,-27 27-15,27-27 16,0 0-1,0 0-15,27 27 16,-27-27 0,0 0-1,0 0-15,0 0 16,27 0-16,1 0 16,-1 0-16,-27 0 15,27 0-15,-27 0 16,27 0-16,-27 0 15,27 0 1,-27 0-16,0 0 31,0 0-15,0 0 15,0 0-31,0 0 16,0 27-16,0-27 15,0 0-15,54 0 16,-54 0-16,0 0 16,27 0-16,-27 0 15,0 0 1,0 0 62,27 0-62,-27 0-1,0 27-15,27-27 16,-27 0-16,27 27 16,0-27-16,-27 0 15,27 27-15,0-27 16,-26 0-16,-1 0 15,0 0-15,0 0 94,27 0-78,-27 0-16,54 0 15,-54 0-15,27 0 16,27 0-16,-54 0 16,54 0-16,-27 0 15,0 0 1,-27 0 78,0 0-94,0 0 15,27 0-15,0 0 16,-27 0-16,27 0 16,0 0-16,-27 0 15,27 0-15,-27 0 16,0 0-1,0 0-15,0 0 16,0 0 0,0 0-1,0 0 1,0 0 0,1 0 93,-1 0-109,0-27 16,27 27-1,-27 0 1,0 0-1,0 0 1,-27-27-16,27 27 16,0 0-1,-27-27 63,27 0-62,0 27 0,0 0-16,-27-27 15,27 0 1,0 27 15,-27-27-15,27 27-16,0 0 15,-27 27 470,0 0-470</inkml:trace>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1:16:05.32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36 0,'0'-27'62,"27"27"63,0 0-109,0 0-1,0 0 1,-27 27-16,27-27 31,0 0-31,0 0 32,0 0-17,0 0-15,0 0 63,0 0-48,0 0 1,0 0 0,0 0-1,-27 27 1,27-27 15,0 0-31,-27 27 16,27-27-1,0 0-15,0 0 16,1 0 0,-1 0-1,0 0 1,0 0 156,0 27-172,27-27 15,-27 0-15,0 0 16,27 27-16,0-27 16,0 27-1,-27-27-15,0 0 16,27 0-16,-27 0 31,0 0 125,0 0-93,27 0-1,0 0-46,0 0 0,0 0-1,-27 0-15,0 0 16,-54 0 390,27-27-390,-27 27 31,0 0-47,0 0 15,0-27 1,0 27-16,0-27 15,0 27-15,-27 0 32,27 0-32,0 0 15,0 0 1,27-27-16,-27 27 16,0 0-1,0 0-15,0 0 16,0 0-1,27-27-15,-27 27 16,0 0 0,0 0-16,0-27 15,-27 27-15,27 0 16,-27 0-16,27 0 125,0 0-109,0 0-1,0 0 1,-1 0-1,1 0 17</inkml:trace>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1:16:13.08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71 0,'0'-27'15,"27"27"142,0 0-157,0 0 31,0 0-31,0 0 15,0 0 1,0 0-16,0 0 16,0 0-1,0 0-15,0 0 16,1 0-16,26 0 31,-27 0-31,0 0 16,0 0-16,0 0 15,0 0-15,27 0 16,0 0 0,-27 0-16,27 0 15,-27 0 1,0 0 0,0 0-16,0 0 109,27 0-109,-27 0 16,27 0-16,-27 0 15,0 0-15,27 0 16,-27 0-16,27 0 15,-27 0-15,27 0 16,-27 0-16,0 0 16,0 0-1,0 0 17,0 0 14,27 0-30,-27 0 15,27 0-31,-27-27 16,0 27-16,0 0 0,1 0 16,-1 0-16,0 0 15,0 0-15,0 0 16,0 0-16,0 0 15,0 0 1,0 0-16,27 0 16,-27 0-16,0 0 15,27 0-15,0 0 16,-27 0 0,0 0-1,0 0-15,27 0 16,-27 0-1,0 0 1,0 0 0,0 0-1,0 0-15,0 0 16,27 0 0,0 0-16,0 0 15,-27 0 1,27 0-16,0 0 15,0 0 1,-27 0-16,0 0 16,0 0 15,0 27-15,0-27-16,0 0 15,1 0 1,-1 0-1,0 0 1,0 0-16,0 0 16,0 0-1,0 0-15,0 0 32,0 0-32,0 0 15,27 0 1,-27 0-1,-27 27 1,54-27-16,-27 0 16,27 0-1,-27 0-15,0 0 16,0 0-16,27 0 16,0 0-16,-27 0 15,27 0-15,-27 0 31,27 0-31,-27 0 0,0 0 16,27 0-16,0 0 16,-27 0-16,0 0 15,0 0-15,0 0 16,0 0 0,0 0-16,0 0 15,0 0-15,27 0 16,-26 0-1,-1 0-15,27 0 16,0 0 0,0 0-16,-27 0 15,0 0-15,0 0 16,0 27-16,27-27 0,0 0 31,-54 27-15,54-27-16,-27 0 15,0 0-15,0 0 16,0 0-16,0 0 31,0 0-15,0 0 15,0 0-15,0 0-1,0 0 1,27 0 0,0 0-1,0 0-15,0 0 16,27 0-16,-54 0 16,54 0-1,0 0-15,-54 0 16,28 0-16,-28 0 15,54 0-15,-54 0 16,0 0-16,0 0 203,0 0-187,27 0 15,-27 0-31,0 0 31,0 0-31,0 0 16,0 0-16,0 0 16,0 0-16,0 0 15,0 0-15,0 0 125,-27 27 172</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00:40.118"/>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0 167 0,'0'-24'78,"25"24"-47,0 0-15,0 0 0,25 0-16,-25 0 15,49 24 1,26-24-16,0 25 0,-26 0 15,26-25-15,74 25 16,-49 0-16,-26 0 16,1-25-16,0 25 15,-51-25-15,51 0 16,-50 25 0,-25-25-16,0 0 15,0 0-15,-1 0 203,26 0-187,-25 0-16,50 0 16,0 0-16,-26 0 15,51 25-15,-25-25 16,49 25-16,-49-25 15,0 24-15,-1-24 16,1 25-16,-25-25 16,0 0-16,24 0 15,-49 0 1,0 0-16,0 0 16,25 0 93,-25 0-109,0 0 0,74 0 16,-74 0-16,50 0 15,0 0-15,-26 0 16,51 0-16,-50 0 15,-25 0 1,49-25-16,-24 25 0,-25 0 16,50 0-16,-25 0 15,-25 0-15,24-24 16,1 24-16,0-25 16,25 25-16,-26 0 31,-24-25-31,50 25 15,0-25-15,-50 25 16,24 0-16,26-25 16,-50 25-16,25 0 15,0 0-15,-25-25 16,24 25-16,1 0 16,-25 0-1,0 0-15,25 0 0,0 0 16,24 0-1,-49 0-15,25 0 16,-25 0-16,25 0 16,0 0-16,-1 0 15,1 0-15,-25 0 16,50 0-16,-25 0 16,24 0-16,-24 0 15,25 0-15,24 0 16,-49 0-16,50 0 15,-1 0-15,-49 0 32,25 0-32,0 0 15,-26 0-15,1 0 16,0 0-16,-25 0 16,0 0-1,0 0 48,25 0-63,-1 0 15,26 0 1,-50 0-16,50 0 16,-50 0-16,49 0 15,1 0-15,-50 0 16,25 0-1,24 0-15,-49 0 16,25 0-16,25 0 0,-50 0 16,25 0-16,-26 0 15,26 0-15,25 0 16,-50 0-16,25 0 16,-25 0-16,24 0 15,1 0-15,-25 0 16,25 0-16,-25 0 15,25 0-15,-26 0 16,1 0 0,0 0-16,0 0 15,25 0 1,-25 0 0,25 0-16,-25 0 15,24 0-15,1 0 31,-25 0-31,25 0 16,-25 0-16,25 0 16,-1 0-16,1 0 15,0 0-15,0 0 0,25 0 0,24 0 32,-24 0-32,-50 0 15,49 0-15,-49 0 16,50 0-16,-25 0 15,-25 0-15,25 0 0,-26 0 16,26 0 0,-25 0-1,0 0 32,0 0-31,0 0-1,25 0-15,-25 0 16,24 0-16,-24 0 0,25 0 16,50 0-1,-51 0-15,26 0 16,0 0-16,-25 0 0,49 0 16,-49 0-16,0 0 15,25 0-15,-26 0 16,-24 0-16,0 0 15,0 0 1,0 0 78,0 0-94,0 0 0,0 0 15,25 0-15,-1 0 16,-24 0 0,0 0-16,25 0 15,-25 0-15,25 0 16,-25 0-16,-1 0 16,26 0-16,-25 0 15,25 0-15,0 0 16,0 0-1,-1 0-15,1 0 16,0 0-16,-25 0 16,0 0-16,0 0 15,0 0 1,0 0 46,-1 0-62,26 0 16,-25 0 0,50 0-16,24 0 15,-49 0-15,25 0 16,0 0 0,-26 0-1,1 0-15,0 0 0,-25 0 172,0 0-156,-25 25 202,0 0-186</inkml:trace>
</inkml:ink>
</file>

<file path=ppt/ink/ink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1:16:18.45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0 140 0,'27'0'47,"0"0"156,27 0-187,-27 0-16,27 0 15,-27 0-15,27 0 16,0 0-16,-27 27 15,0-27-15,27 0 16,-27 0 0,0 0-1,0 0 1,0 0 0,0 0-1,0 0 1,0 0-1,0 0 1,0 0-16,27 0 16,0 0-16,-27 0 15,27 0-15,0 0 16,0 0-16,0 0 16,-27 0-16,0 0 15,0 0 1,0 0-16,0 0 62,0 0-46,28 0 0,-28 0-16,0 0 15,27 27-15,-27-27 16,27 0-16,0 27 15,-27-27-15,27 0 32,0 0-32,0 0 15,-27 0 1,0 0-16,27 0 16,-27 0-1,0 0-15,0 0 16,0 0-16,27 0 15,-27 0 1,0 0-16,27 0 16,0 0-16,-27 0 15,0 0-15,0 0 16,0 0-16,0 0 0,0 0 16,0 0-16,0 0 15,0 0 1,0 0-16,0 0 15,27 0 1,-26 27-16,-1-27 31,27 0-31,-27 0 16,0 0-16,0 27 16,0-27-16,27 0 15,-27 0-15,0 0 16,0 0-16,0 0 15,0 0-15,0 27 16,0-27 0,0 0-16,0 0 0,0 27 15,27-27 1,-27 0-16,27 0 0,-27 0 16,27 0-16,-27 0 15,0 0-15,0 0 31,27 0-15,-27 0-16,0 0 16,0 0-1,0 0 1,0 0 0,0 0-16,0 0 31,0 0-31,0 0 0,27 0 15,-27 0 1,0 0-16,0 0 0,1 0 16,-1 0-16,27 0 15,-27 0 1,0 0-16,0 0 0,0 0 16,0 0 15,0 0-16,0 0-15,0 0 16,0 0 0,0 0-16,0 0 15,0 0 1,0 0-16,27 0 16,0 0-16,-27 0 0,27 0 15,-27 0-15,27 0 16,-27 0-16,0 0 15,27 0-15,-27 0 16,27 0-16,0 0 16,-27 0 15,27 0-31,-27 0 16,0 0-16,0 0 15,0 0 1,0 0-16,0 0 15,0 0 1,0 0 31,1 0-47,-1 0 31,0 0-31,0 0 16,0 0-16,27 0 15,0 0 1,-27 0-16,0 0 16,27 0-16,0 0 15,-27 0 1,27 0 0,-27 0-1,0 0 48,0 0-48,0 0-15,-27-27 141,-27 0-16,0 0-125,27 0 16,-27-27-1,-27 54-15,27 0 16,27-27-16,-27 27 15,0 0 32,0 0-15,-27 0-32,0 0 31,27 0-31,-27 0 0,0 27 15,0-27-15,-1 0 16,1 0-16,27 0 16,-27 0-16,27 0 15,0 27-15,0-27 16,0 0-16,0 0 16,0 0-16,0 0 15,0 0-15,0 0 16,0 0-16,0 0 15,-27 0-15,0 0 16,27 0 0,0 0-1,0 0-15,0 0 32,0 0-17,0 0 1,-27 0-1,0 0 1,0 0-16,0 0 31,0 0-15,0 0 0,27 0-1,0 0-15,0 0 16,-27 0-16,0 0 15,27 0 1,-1 0-16,-26 0 16,27 0-16,0 0 15,-27 0-15,27 0 16,-27 0-16,0 0 16,0 0-16,-27 0 15,-27 0-15,27 0 16,-27 0-16,0 0 15,27 0-15,-27 0 16,0 0-16,0 0 16,80 0-16,-26 0 15,0 0 1,54-27-16,-54 27 0,27 0 47,0 0-47,0-27 15,0 27 1,-27 0-16,0 0 16,0 0-1,27 0 1,0 0-16,-27 0 16,27 0-16,0 0 15,0-27-15,0 27 16,0 0-16,0 0 15,0 0 32,0 0-15,0 0-32,0 0 31,-27-27-16,27 27 1,0 0-16,0 0 16,0 0-1,0 0 1,-27 0 0,27 0-16,-27 0 15,0 0 1,27 0-16,0 0 15,-55 0-15,55 0 16,-27-27-16,-27 27 16,54 0-16,-27-27 15,0 27-15,54-27 16,-54 27-16,27 0 16,0 0 93,0 0-93,0 0-16,0 0 15,0 0-15,0 0 16,0 27-1,0-27 1</inkml:trace>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1:17:33.95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406 523 0,'0'-27'15,"0"0"32,0 0 0,54 27 0,-27 0-32,27 0-15,81 27 16,-27-27-16,0 27 16,-27 0-16,27-27 15,27 0-15,-27 0 16,0 0-16,-27 0 16,0 0-16,28 0 15,-82 0-15,54 0 0,-27 0 31,-27 0-15,0 0-16,27 0 234,0 0-218,-27 0-16,27 0 16,-27 0-16,27 0 15,27 0-15,-27 0 16,0 0-16,0 0 16,0 0-1,-27 0-15,0 0 47,0 0 94,0 0-126,0 0-15,0 0 16,0 0 125,0 27-141,0 0 0,0-27 15,0 0-15,-54 0 203,27 27-187,-27-27 15,0 27-31,0 0 16,0-27-1,0 0 1,0 0-16,27 27 16,-27-27-16,-27 0 15,0 27 1,27-27-16,0 0 16,0 0-16,0 0 15,-27 0-15,27 0 16,0 0-1,-27 0-15,27 0 16,0 0-16,0 0 16,0 27-1,0-27-15,0 0 16,0 0-16,0 0 16,0 0-1,-27 27 32,0 0 0,27-27-31,0 27-16,0-27 0,-27 0 15,0 27 1,-1-27-1,28 0-15,0 0 63,-27 0-32,27 0-15,0 0-16,0 27 15,0-27-15,0 0 16,0 0 62,-27 0-62,27 0-16,-27 0 15,0 0-15,27 0 16,-27 0-16,0 0 16,27 0-16,0 0 15,0 0 173,0 0-157,27-27 47,-27 27-78,27-27 31,0 0 16,0 0-15,0 0-32,0 0 31,27 27-16,-27-27-15,27 27 32,-27-27-32,27 27 15,-27-27-15,27 27 16,-27-27-16,0 0 172,0 0-157,27 27-15,-27-27 16,0 0 0,0 0-16,27 27 15,0 0 63,0-27-78,0 27 16,0 0 31,0-27-47,0 27 16,0 0-16,0-27 15,-27 0 1,27 0-16,0 27 15,-27-27 17,27 0 15,0 27-32,0 0 204,27 0-203,0 0-1,-27 0 1,0 0-16,0 0 15,0 0-15,0 0 16,1 0 109,26 0-109,0 0-1,-27 0-15,27 0 16,0 0-16,-27 0 16,27 0-16,-27 0 15,0 0-15,27 0 16,-27 0 15,0 0 47,0 0-47,27 0-31,0 0 16,-27 0-16,0 0 16,0 0-16,0 0 15,0 0 79,0 0-78,0 0 15,0 0-15,-27 27-1,27-27-15,0 0 16,0 0-1,-27 27 79,0 0-78,0 0 15,0 0 0,0 0-15,0 0 15,0 0-15,0 0 15,0 27-15,0-27-1,0 0-15,0 0 16,0 0 0,-27 0 109,0-27-110,0 27 1,0 0 15,27 0-31,0 0 63,-27-27-48,27 27-15,-27-27 16,0 0-1,27 27 1,-27 0 0,0-27-1,0 27-15,0-27 16,0 0-16,0 0 16,0 0-1,0 0-15,0 0 16,0 0-1,0 0 1,-27 27 15,0 0-15,54 0 0,-27-27-1,0 0 16,0 0-15,0 27 0,0-27-1,0 0 1,0 27-16,-27-27 16,27 0-1,0 0 1,0 27-16,-1-27 15,1 0-15,0 0 16,0 0 15,0 0 32,0 0-48,-27 0-15,27 0 16,-27 0-16,27 0 0,-27 0 16,27 0-16,0 0 15,0 0-15,0 0 16,27-27 93,-27 27-31,27-27-78,-27 27 16,0 0-16,27-27 16,-27 27-1,0-27 1,27 0 62,-27 0-62,27 0 15,0 0 0,0 0-31,0 0 31,0 0-15,0 0 0,0 0-1,0 0 1,0 0 0,0 0-1,0 0-15,0 0 31,0 0 1,0 0 15,0 0-47,0 0 15,0 0 16,0 0-15,0 0 15,27 27-15,-27-27 0,27 27-1,-27-27-15,0 0 31,27 27-15,-27-27-16,27 0 16,0 27-1,-27-27-15,0 0 32,27 0-32,-27 0 15,27 27 1,-27-27-1,0 0 1,27 27 0,0 0 15,0-27 0,0 0-15,0 27-1,-27-27 1,27 27 0,0 0-1,0 0 1,0 0 0,0 0-1,0 0 1,0 0-16,0 0 15,27 0 1,-27 0 0,1 0-16,-1 0 15,0 0-15,0 0 16,0 0 0,0 0-16,0 0 15,0 0 1,0 0-16,0 0 15,0 0 17,0 0-17,0 0 1,0 0 0,0 0-16,0 0 15,0 0-15,0 0 16,0 0-16,27 0 0,0 0 15,-27 0 1,0 0 0,0 0-1,-27 27 1,27-27-16,0 0 16,-27 27-16,27-27 15,0 0-15,0 0 16,-27 27-16,54-27 15,-27 27 1,27-27 0,-54 27-16,54 0 0,-27 0 15,0-27-15,0 0 16,0 27-16,-27 0 16,27-27-1,-27 27 1,27-27-1,-27 27-15,0 0 16,27 0 0,-27 0-1,0 0 1,0 0-16,0 0 16,0 0-1,0 0 1,27-27-16,-27 27 15,0 27-15,0-27 16,0 0 15,0 0-15,0 0 0,27-27-16,-27 27 31,0 0 0,-27 0-31,27 0 16,0 0-1,-27 0-15,0 0 16,0 0-16,27 0 16,-27 0-16,0 27 15,-27-27-15,27 0 16,27 0-16,-27 27 15,0-54-15,0 28 16,27-1-16,0 0 31,-27-27 1,27 27-17,-27-27-15,27 27 16,-27-27-1,27 27-15,-27 0 16,0-27 0,27 27-1,-27-27 1,0 27 15,-27-27 0,27 0-31,0 27 16,-27-27-16,0 0 16,27 0-1,0 0-15,0 0 16,0 0 15,-27 0 157,27 0-173,0 0-15,0 0 16,0 0-16,-27 0 0,27 0 16,-27 0-16,0 0 15,27 0 1,0 0-16,-1 0 15,-26 0-15,27 0 16,0 0 31,-27 0-31,27 0-1,-27 0 1,27 0-16,0 0 15,0 0-15,0 0 16,0 0-16,0 0 16,0 0-16,0 0 31,0 0-31,0 0 16,0 0-16,0 0 0,0 0 15,0 0-15,0 0 0,-27 0 16,0 0-16,0 0 15,0 0 1,27-27 0,-27 27-16,27 0 15,0 0-15,0 0 16,0 0-16,27-27 16,0 0 109,-27 0-110,0 27 1,27-54-16,0 27 15,0 0 1,-27 0-16,27-1 16,-27 28-16,27-27 15,0 0-15,0 0 16,-27 0 0,27 0-1,0 0 1,0 0-1,0 0 1,0 0 0,0 0 46,0 0-46,0 0-1,0 0 1,0 0 15,0 0 1,0 0-17,0 0 1,0 0-1,0 0-15,0 0 16,0 0 0,0 0-16,0 0 31,0 0-31,0 0 94,0 0-63,27 0-15,0 0-1,-27 0 1,0 0-1,27 0 1,-27 0 0,27 27-1,-27-27 1,0 0 15,27 27 63,0 0-94,0 0 31,-27-27-31,27 54 156,-27 0-156,27-27 0,-27 27 32,27 0-17,0-27-15,-27 27 16,27-27 46,27 0 1,-27 0-63,27 0 16,-27 0-16,27-27 15,0 27-15,-54-27 16,27 27-16,0 0 156,0 0-156,0 0 16,0 0-16,0 0 15,27 0-15,-27 0 16,0 0-16,0-27 16,0 27-1,0 0-15,0 0 16,0 0 15,0-27-31,27 27 16,-27 0-16,0 0 15,0-27-15,0 27 16,1 0-16,-1 0 0,0 0 16,-54 0 218,0 0-203,-1 0-15,1 0 15,0 0 0,0 0-15,0 0 0,0 0-1,0 0 1,0 0 15,27-27-31,-27 27 16,27-27 93,-27 27-109,0 0 16,0 0-16,0-27 15,0 27-15,0 0 16,-27 0 0,27 0-16,0 0 46,-27 0-14,54 27-32,-27-27 31,-27 27-31,27-27 16,-27 27-16,0-27 0,27 0 15,-27 0 1,27 0-16,0 0 15,0 0-15,0 27 94,0-27-94,27 27 16,-27-27-16,0 27 31,0-27-31,27 27 16,-27 0-1,0-27-15,0 27 16,27 0-16,-27-27 16,27 27-16,-27 0 15,27 0-15,0 0 16,0 0-1,0 0 1,0 0 15,0 0 32,27-27-48,-27 27 17,27 0-17,-27 0-15,27 0 16,0 27-16,0-27 16,-27 0-16,0 0 15,27 0-15,-27 27 16,0-27-1,0 0-15,27 0 16,-27 0 0,0 0-16,0 0 15,0 0 1,0 0-16,0 1 0,0-1 16,0 0-1,0 0 110,0 0-109,27 0-1,-27 0-15,27-27 16,0 27 62,0-27-78,0 0 0,0 0 16,27 0-1,-27 0-15,0 0 16,27 0-16,0 0 16,0-27-1,0 27 1,-27 0-16,27 0 16,0 0-16,27 0 15,-27 0-15,-27 0 16,27 0-16,0 0 15,-27-27-15,0 27 16,0 0-16,-27-27 31,27 27 1,1 0-32,-1 0 0,0 0 15,0 0 1,0 0-16,27 0 15,0-27-15,-27 27 16,0 0-16,0 0 31,0-27-31,0 27 16,0 0-16,-27-27 16,54 27 30,-54-27-30,27-1 0,0 1-1,0 27 1,0-27 0,0 0-16,27 0 15,-27 27 16,-27-27 188,0 0-203,-54 27 124,27 0-124,-27 0-16,0 0 16,27 0-16,-27 0 15,27 0-15,-27 0 16,0 27-16,27-27 16,-27 27-16,0-27 15,27 0 1,-27 27-16,-1-27 31,1 0-15,27 0-16,-54 0 15,-27 27-15,54-27 16,-54 27-16,-27-27 16,-27 27-16,27-27 15,0 0-15,27 0 16,-27 0-16,-1 0 15,55 0-15,27 0 16,-27 0-16,54 0 16,27-27 93,0 0-78,0 0-15,0 0-16,27 27 16,0-27 15,0 27-31,0-27 15,27 27 1,0 0 0,-27 0-1,0 0-15,0-27 16,0 27-16,-27-27 16,0 0 46,27 27-62,1-27 16,-28 0 15,27 0 47,0 0-78,0 0 16,-27 0-16,0 0 15,27 27-15,0 0 16,-27-27 0,27 0-1,0 27-15,0 0 16,-27-27-1,27 0 1,0 0 0,-27 0-1,0 0 17,27 27-32,0 0 46,0 0-14,0 0-17,27 0 1,0 0 0,-27 0-1,0 0-15,0 0 16,0 0-16,0 0 156,-27-27-47,-27 27-93,27-27-16,0 0 47,-27 27-31,0 0 15,0-27 16,0 27-32,0 0 1,0 0 15,0 0-15,-27 0-1,0 0 1,27 0-16,-27 0 0,-27 27 16,54-27-16,-54 27 15,26-27-15,28 0 16,0 0-16,0 0 16,27-27 140,0 0-94,27 27-62,0 0 16,-27-27 15,27 27-31,-27-27 47,28 27 0,-28-27-47,0 0 94,27 27-79,0 0-15,0 0 16,-27-27-16,27 0 16,0 27-1,-27-27-15,27 27 78,0 0-62,0 0 0,0 0 62,0 0-47,-27-27-31,27 27 31,0 0 16,0 0-31,0 0-1,0 0-15,0 0 16,0 0-16,0 0 16,-27-27 46,27 27-15,0 0-47,-27-27 16,27 27-16,0-27 15,0 27-15,27-27 31,-27 27-15,0 0 0,0 0-16,0 0 15,0 0 1,0 0 0,0-27 15,0 0 63,-54 27 218,0 0-312,0 0 16,0 27-16,0-27 15,0 0 1,0 0 0,-27 27-1,27-27 1,0 27-16,0-27 15,27 27 17</inkml:trace>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1:17:50.723"/>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0 0 0,'27'0'32,"0"0"-32,0 0 15,54 27-15,0-27 16,54 27-16,0 0 16,27-27-16,27 27 0,-108 0 15,81-27-15,-27 0 16,-80 27-16,26-27 15,-27 0-15,-27 0 94,27 0-94,-27 0 16,54 0-16,27 0 15,-54 0-15,54 0 16,-27 0-16,-27 0 16,54 27-16,-27-27 15,0 0-15,-27 0 0,0 27 16,0-27-16,-27 0 16,0 0-1,1 0 32,-1 0-31,0 0-16,0 0 15,27 0-15,-27 0 16,0 0-16,0 0 16,27 0-16,-27 0 15,0 0-15,0 0 16,0 0-16,0 0 15,54 0-15,-54 0 16,54 0-16,-27 0 31,27 27-31,0 0 0,0-27 16,-27 0-16,54 27 16,0-27-16,1 27 15,-55-27-15,54 0 16,-27 0-16,27 27 15,-54-27-15,27 0 16,-27 0-16,-27 0 16,54 0-16,-54 0 15,0 0-15,27 0 32,-27 0-32,27 0 15,-27 0-15,27 0 16,0 0-16,0 0 15,0 0-15,27 0 16,-27 0-16,28 0 16,-28 0-16,0 0 15,27 0-15,-54 0 16,54 0-16,-27 0 16,-27 0-16,27 0 15,0 0-15,0 0 16,-27 0-1,0 0-15,27 0 16,-27 0-16,27 0 16,-27 0-16,0 0 15,27 0-15,-27 0 16,27 0-16,0 0 16,-27 0-16,54 0 15,-27 0-15,27 0 16,1 0-16,-28 0 15,27 0-15,27 0 16,-81 0-16,54 0 16,0 0-16,-27 0 15,27 0-15,0 0 16,-27 0-16,27 0 16,0 0-16,0 0 15,0 0-15,0 0 16,-27 0-16,1 0 15,-1 0-15,0 0 16,0 0-16,-27 0 16,0 0-16,0 0 15,0 0-15,0 0 32,0 0-32,0 0 15,-27-27-15,27 27 16,0 0 15,27 0-15,-27 0-16,0 0 31</inkml:trace>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1:17:54.007"/>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0 50 0,'27'0'0,"0"0"16,0 0-1,27 0 1,27 0 0,-54 0-16,54 0 15,-27 0-15,0 0 16,54 0-16,-27 0 16,-27 0-16,27 0 15,0 0-15,-27 0 16,54 0-16,-26 0 15,-28 0-15,0 0 16,27 0-16,-27 27 16,27-27-1,0 0-15,-54 0 16,27 0-16,27 0 16,-27 0-16,0 0 15,27 0-15,-54 0 16,27 0-16,27 0 15,-27 0-15,0 0 0,27 0 16,-54 0-16,27 0 31,1 0-31,26 0 16,-27 0-16,0 0 16,0 0-16,54 0 15,-54 0-15,27 0 16,0 0-16,-27 27 15,27-27-15,0 0 16,-27 0-16,-27 0 16,27 0-16,-27 0 0,27 0 15,-27 0-15,27 0 16,-27 0 0,0 0-16,0 0 15,0 0-15,0 0 16,28 0-1,-1 0 1,0 0-16,0 0 0,27 0 16,0 0-16,-27 0 15,54 0-15,-27 0 16,27 0-16,-54 0 0,27 0 16,0 0-16,-27 0 31,0 0-31,0 0 15,-27 0 1,0 0-16,0 0 16,0 0-1,0 0 1,0 0-16,28 0 16,-1 0-1,0 0-15,27 0 16,-27 0-16,0 0 15,54 0-15,-54 0 16,27 0-16,0 0 16,0 0-16,-27 0 15,27 0-15,0 0 16,-54 0-16,27 0 16,0 0-16,-27 0 15,27 0-15,-27 0 16,0 0-1,0 0-15,-27-27 16,27 27-16,1 0 16,-1-27-16,0 27 15,0 0 1,0 0 0,27 0-16,-27 0 15,27 0-15,-27 0 16,27 0-16,0 0 15,-27 0-15,54 0 32,-27 0-32,-27 0 15,27 0-15,-27 0 16,27 0-16,0 0 16,-27 0-1,0 0-15,0 0 63,0 0-48,27 0-15,27 0 16,27 0-16,-54 0 16,55 0-16,-1 0 15,-54 0-15,54 0 16,-27 0-16,-54 0 15,0 0-15,0 0 141,-27 27 312,0 0-390</inkml:trace>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1:18:00.601"/>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2245 353 0,'-27'0'15,"-1"-27"-15,28 0 16,0 0 0,-27 27-16,0 0 31,27-27-31,0 0 109,-27 27-93,0 0-16,0-27 16,0 27-1,-27-27-15,0 0 16,27 27-1,0 0 1,0-27 0,0 0-1,0 27 17,0 0-17,27-27-15,-27 27 16,-27 0-16,0 0 15,27 0 1,0-27 0,0 27-16,0 0 15,-27 0-15,54-27 16,-54 27-16,27 0 16,-27 0-16,27 0 15,0 0 1,-27 0-16,27 0 15,0 0 1,0 0 0,0 0-1,-27 0-15,27 0 16,-27 27-16,27-27 16,-1 0-16,-26 27 0,0-27 15,0 27 1,27-27-1,-135 54 64,135-27-48,0 0-16,0 0 1,27 0 0,-27 0-16,0-27 15,27 27-15,-27 0 16,0 0-16,0-27 16,27 27-16,-27 0 15,0 0 1,0 1-1,27-1 1,-27-27-16,0 0 16,27 27-16,-27 0 15,0 0 1,0 0 0,0 0-16,0-27 0,27 27 15,0 0-15,-27 0 16,0 0-1,27 0 1,0 0-16,0 0 16,-27 0-1,27 0-15,0 0 16,0 0-16,0 0 16,0 0-1,0 0 1,0 0-16,0 0 15,0 0 17,0 0-32,27-27 15,-27 27 1,27-27 15,-27 27-31,0 0 16,27-27-1,0 0 1,0 27 15,0-27-15,0 27-16,0-27 16,0 0-1,27 0 1,-27 27-16,0-27 15,27 0-15,-27 27 16,27-27-16,0 0 16,-27 27-1,27-27-15,-27 0 0,0 0 16,0 0-16,-27 27 16,27-27-16,0 0 46,27 0-46,-27 0 16,27 0-16,-27 0 16,28 0-16,26 0 15,-27 0-15,0 0 16,-27 0-16,27 0 16,-27 0-16,0 0 15,0 0-15,0 0 31,0-27-15,0 27 15,27-27-15,-27 27 0,0 0 15,0 0-31,0-27 0,0 27 15,0 0-15,27-27 16,-27 0 0,0 27-16,0 0 15,0 0 1,27-27 0,-27 0-16,-27 0 15,27 27-15,0 0 0,-27-27 16,27 0-1,0 0-15,0 27 16,-27-27 0,27 0-16,0 27 15,-27-27 1,0 0-16,0 0 16,27 27-16,0 0 15,-27-54 16,27 27-31,0 0 16,-27 0-16,27 27 16,-27-27-16,0 0 15,28 27-15,-1-27 16,-27 0-16,0 0 31,0 0 0,0 0 1,0 0-1,0 0-15,0 0-1,0 0 1,0 0-1,-27 27 17,27-28-32,0 1 78,-28 0-78,1 27 15,0-27-15,-27 0 16,0 0-16,27 27 16,-27-27-16,0 27 15,27 0-15,-27 0 16,27 0-16,27-27 16,-27 27 140,-27 0-141,27 0-15,-27 0 16,-27 27-16,27-27 0,-27 27 16,27-27-1,0 0-15,0 27 16,0-27-16,54 27 31,-27 0 0,0-27-15,0 0 0,0 27-1,0 0-15,0-27 16,0 28 0,0-1-1,0 0 16,-1-27 94,1 0-109,-27 0-16,0 0 16,27 0-1,-27 27 17,27-27-32,27 27 0,-27-27 15,-27 27 1,54 0-1,-27-27 1,0 27 0,0-27-1,0 27 1,0-27 0,27 27-16,0 0 15,-27-27 1,0 27-16,27 0 15,-27-27-15,0 27 0,0 0 16,27 0-16,-27-27 31,0 27-31,0 0 16,0 0 0,0 0-16,27 0 15,-27-27-15,0 0 16,27 27-16,27-27 172,0 0-172,27 0 15,-27 0-15,27 0 16,0-27-16,27 27 16,0-27-16,0 27 15,-27 0-15,-27-27 16,54 27-16,0-27 15,-27 27 1,-26 0-16,-1 0 16,27-27-16,-27 27 15,0 0 1,27-27 0,-27 27-16,27 0 31,0-27-16,0 0 1,-27 27-16,-27-27 16,27 27-16,27-27 15,-27 27-15,27 0 16,-27 0 0,-27-27-16,27 27 15,0-27 1,0 0 31,0 27-16,27-27-31,-54 0 16,27 27-16,0 0 15,0-27-15,0 27 16,0-27-16,0 27 0,0-27 31,0 27-15,0 0 15,0 0 0,-27 54 235,-27-54-251,27 27 1,0 0-16,0 0 16,0 0-1,0 0 95,0 0-95,0 0-15,-27-27 16,27 27-16,-27 0 16,0 0-16,27 0 15,-27 0 1,0 0-16,-27-27 15,27 27 1,0-27-16,0 0 16,0 27-16,0-27 15,0 27-15,0-27 32,0 0-17,0 0-15,-27 54 16,54-27-16,-54-27 0,54 27 15,-54 0-15,0 0 16,27 0 0,0 0 15,0 0-31,-27-27 94,27 0-79,-27-27-15,0 0 16,-27 27 0,53-27-16,1 0 15,-27 27-15,27 0 16,0 0-1,0-27 79,0 27-94,0 0 16,0-27-16,-27 27 15,0 0-15,81 0 141</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30T00:00:46.312"/>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58 0,'49'0'141,"1"0"-126,25 25-15,0-25 16,24 25-16,-24-25 16,25 0-16,-1 0 15,26 25-15,-26-25 16,-49 0-16,25 0 16,-25 0-16,-26 0 15,26 0-15,-25 0 16,25 25 62,-25-25-62,25 0-16,24 0 15,-24 0-15,0 0 16,0 0-16,0 0 15,-1 0-15,1 0 16,-25 0 0,0 0-1,0 0 1,0 0 0,0 25-16,25-25 15,-1 25 1,1-25-16,25 0 15,24 24 1,-24 1-16,0-25 0,0 0 16,-1 0-16,-24 0 15,0 25-15,0-25 16,-25 0-16,24 25 16,1-25-16,0 0 15,-25 0 1,0 0 62,0 0-78,25 0 16,-1 0-16,-24 0 15,50 0-15,0 0 16,-26 0-16,26 0 31,0 0-31,-25 25 0,24-25 16,1 25-16,-50-25 15,25 0-15,24 25 16,-49-25-16,0 0 16,0 0-16,0 0 62,0 0-62,0 0 16,0 0-16,0 0 15,0 0-15,24 0 0,-24 0 16,0 0-16,0 0 31,0 0-31,0 0 16,25 0-16,0 0 15,-1 0-15,-24 0 16,50 0-16,0 0 16,-26 0-16,26 25 15,0-25-15,0 0 16,-26 0-16,26 0 16,-25 0-16,-25 0 15,0 0-15,0 0 16,-1 0-16,26 0 15,-25 0 1,0 0 0,0 0-1,0 0-15,0 0 16,25 0 0,-26 0-16,26 0 15,-25 0-15,25 0 16,0 0-16,-25 0 15,25 0-15,-26 0 16,26 0-16,0 0 16,0 0-16,0 0 15,-1 0-15,-24 0 16,50 0-16,-25 0 16,0 0-16,24 0 15,-49 0-15,25 0 16,25 0-16,-25 0 15,-1 0-15,1 0 16,0 0 0,0 0-16,-25 0 15,24 0-15,1 0 32,-25 0-17,25 0-15,-25 0 16,0 0-16,50 0 15,-26 0-15,1 0 16,25 0-16,-25 0 16,-25 0-16,49 0 15,-24 0-15,0 0 16,-25 0-16,0 0 31,0 0 63,-1 0-94,26 0 16,-25 0-16,0 0 15,25-25-15,0 25 16,-25 0-1,-50-25 251,0 25-250,0 0-16,0 0 31,0-25-31,0 0 16,0 25-1,0 0 1,-24 0-1,24-25-15,-25 0 16,-25 25-16,0 0 16,51 0-16,-26 0 15,0 0-15,25 0 16,-25 0-16,0 0 16,1 0-16,24 0 0,0 0 31,-25 0-31,25 0 15,-25 0-15,0 0 16,26 0-16,-51 0 0,0 0 16,50 0-16,-49 0 15,-26 0-15,25 0 16,1 0-16,-51 0 16,50 0-16,26-25 15,-26 25-15,25 0 16,25 0-16,-25 0 15,25 0-15,1 0 16,-26 0-16,25 0 16,0 0-16,0 0 15,-25 0 1,0 0-16,25 0 0,-24 0 31,24 0-31,-25 0 16,0 0-16,0 0 15,-24 0-15,-1 0 16,50 0-16,-75 0 16,26 0-16,-51 0 15,100 0-15,-49 0 16,24 0-16,0 0 16,25 0 15,0 0-31,0 0 15,-24 0 1,24 0-16,0 0 0,-25 0 16,25 0-16,-50 0 15,25 0-15,26 0 16,-26 0-16,25 0 31,-25 0-31,-25 0 16,50 0-16,-74-24 15,24 24-15,-24-25 16,24 25-16,-25-25 16,1 25-16,24-25 15,25 25-15,-25-25 16,26 25-16,24 0 16,0 0-1,0 0 1,0 0-16,0 0 15,-25 0 1,25 0-16,-24 0 16,-26 0-16,25 0 15,0 0-15,-24 0 16,49 0-16,-50 0 16,50 0-16,-25 0 15,0 0-15,1 0 16,-1 0-1,25 0-15,-25 0 16,0 0-16,1 0 16,-26 0-16,25 0 15,-25 0-15,1-25 16,24 25-16,-50 0 16,25-25-16,1 25 15,24 0-15,-25 0 16,25 0-16,26-25 15,-26 25-15,25 0 16,0-25 0,0 25 109,0 0-125,0 0 15,0 0 1,0 0-16,-24 0 16,24 0-16,-25 0 0,25 0 15,-25 0-15,0 0 16,26 0-16,-26 0 15,25 0-15,0 0 16,0 0 0,0 0 187,-25 0-203,1 0 15,24 0 1,0 0-16,0 0 16,0 0-1,25 25-15,-25-25 16</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29T18:47:01.393"/>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18 99 0,'0'-25'32,"-25"25"-17,25-25 16,25 25 79,0 0-95,0 0 1,0 0 0,0 0-16,0 0 31,-1 25-31,1-25 31,0 0-15,0 0-16,0 0 15,25 25 1,0-25 0,-25 0-16,-1 0 15,1 0-15,0 0 16,0 0-16,0 0 16,0 0-16,0 0 15,25 0-15,-25 0 16,0-25-1,-1 25 1,1 0-16,0 0 31,0 0-15,0 0 0,0 0-1,0 0 1,0 0-1,0 0 1,0 0-16,-1 0 78,1 0-62,0 25-1,0-25-15,0 0 16,0 0 0,0 0-16,25 0 15,-25 0 1,-1 25 15,1-25-15,-25 25 46,25-25-46,25 0-16,-25 25 16,25-25-1,-50 25-15,50-25 16,-1 25-16,-24-25 15,25 0 1,-25 0 0,0 0 15,0 0 0,25 25-15,-26-25-1,1 0-15,25 0 16,-25 0-16,0 0 16,0 0-16,0 0 15,0 0-15,-25-25 110,25 25 46,-25-25-140,25 25-16,-1 0 0,-24-25 15,25 25-15,0-25 16,-25 0-1,25 0-15,-25 0 16,25 0 0,-25-24-1,25 49 157,-25 25 172</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29T18:47:07.381"/>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0 105 0,'0'-25'16,"0"0"-1,25 25 189,0 0-189,0 0 16,0 0-15,0 0 15,0 0-31,-1 0 32,1 25-32,0-25 15,0 0 1,0 0-1,0 0 1,0 0-16,0 0 16,0 0 109,0 0-125,-1 0 31,1 0-31,0-25 16,0 25-16,0 0 15,0 0 1,0 0-16,0 0 15,0 0 1,0 0-16,0 0 16,-1 0-1,1 0-15,0 0 16,0 0 0,0 0-1,25 0 16,-25-25-15,0 25 0,0-25-1,-1 25 63,1 0-62,0 0 0,0 0-1,0 0-15,-25 25 16,25-25-16,0 0 0,0 0 31,0 0-15,0 0-16,-1 0 31,1 0-31,0 0 31,0 0-31,0 0 16,0 0 31,0 0-16,0 0-15,0 0-16,0 0 15,-1 0-15,26 0 16,0 0 0,-25 0-16,0 0 0,0 0 15,0 0-15,0 0 141,-1 0-126,1 0 1,0 0 0,0 0-16,0 0 31,0 0-31,0 0 16,0 0-1,25 0 1,-25 0-1,-1 0 142,1 0-157,0 0 0,0 0 31,0 0-31,-25 25 484</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29T18:47:33.549"/>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0,'25'0'109,"0"0"-78,0 0-15,0 0-1,0 0 1,0 0 0,0 0-1,0 0-15,-1 0 32,1 0-32,0 0 0,0 0 31,0 0-16,0 0 1,0 0-16,0 0 16,0 0-16,0 0 15,-1 0-15,1 0 16,0 0 0,0 0 46,0 0-31,0 0-31,25 0 16,-25 0 0,0 0-16,24 0 15,1 0 1,-25 0-1,0 0-15,0 0 0,0 0 16,0 0-16,25 0 16,-26 0-1,1 0 1,0 0-16,0 0 16,0 0-1,0 0 1,0 0-1,25 0 1,-25 0 0,24 0-1,-24 0 1,25 0-16,-25 0 16,25 0-16,-25 0 15,0 0 1,-1 0-16,1 0 15</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29T18:47:37.260"/>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0,'24'0'15,"1"0"17,0 25-1,0-25-16,0 0-15,0 0 16,0 0-16,0 0 16,0 0-16,0 0 15,-1 0-15,1 0 16,0 0 0,25 0-1,-25 0-15,0 0 0,0 0 16,0 0-16,0 0 15,-1 0-15,1 0 32,0 0-17,0 0 1,0 0 0,0 0-16,25 25 15,-25-25-15,0 0 31,24 0-31,1 25 0,-25-25 16,25 25-16,-25-25 16,25 0-16,-25 0 15,-1 0-15,1 0 16,0 0 0,0 0 15,0 0-16,0 0 1,0 0-16,0 0 16,0 0-16,24 0 15,-24 0 1,-25 25-16,50-25 16,-25 0-16,25 0 15,-25 0 1,0 0-16,24 0 15,-49 25-15,25-25 16,0 0-16,0 0 16,0 24-16,0-24 15,0 0-15,25 0 16,-1 25 0,-24-25-16,25 0 15,-25 0-15,0 0 16,0 0-1,0 0 64,0 0-64,0 0-15,0 0 31,-1 0-15,1-25 78,0 25-94,25 0 0,-25 0 15,0 0-15,0-24 16,25 24-16,-26-25 484,-24 0-468</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4-29T18:47:42.600"/>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32 0,'50'0'0,"-25"0"31,25 0-15,-25 0-16,0 0 15,24 0-15,-24 0 16,0 0-16,0 0 16,0 0-1,0 0-15,0 0 16,0 0-1,25 0 1,-26 0 0,1 0-16,25 0 15,-25 0 1,0-25-16,0 25 16,0 0-1,0 0 1,0 0-16,-1 0 15,26 0 1,-25 0-16,0 0 16,25 0-16,-25 0 15,-25 25 267,0 0-267,0 0 1,0-1-16,0 1 15,-25 0 1,25 0-16,-25 0 16,25 0-16,-25 0 15,25 0 1,0 0-16,0 0 16,0-1-1,0 1 204,25-25-203,0 25-1,0-25 1,0 0-1,0 0-15,-1 0 16,1 25 0,0-25-16,25 25 15,-25-25-15,25 0 16,0 0-16,-25 0 16,24 0-16,1 0 15,-25 0-15,25-25 16,-25 25-16,0 0 0,0 0 15,-1 0-15,1 0 16,0 0-16,0 0 16,25 0-1,-25 0 1,0 0-16,0 0 16,0 0-1,-1 0-15,1 0 78,0 0-62,0 0 15,0 0-15,0 0-1,0-25 1,0 25 0,0 0-1,24 0 1,-24 0-16,25 0 16,-25 0-1,50 0-15,-25 0 0,-1 0 16,1 0-16,0 0 15,-25 0 1,0 0 0,0 0 140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xmlns="" id="{01F49B66-DBC3-45EE-A6E1-DE10A6C186C8}"/>
              </a:ext>
            </a:extLst>
          </p:cNvPr>
          <p:cNvSpPr>
            <a:spLocks noGrp="1"/>
          </p:cNvSpPr>
          <p:nvPr>
            <p:ph type="dt" sz="half" idx="10"/>
          </p:nvPr>
        </p:nvSpPr>
        <p:spPr/>
        <p:txBody>
          <a:bodyPr/>
          <a:lstStyle/>
          <a:p>
            <a:pPr algn="r"/>
            <a:fld id="{3F9AFA87-1417-4992-ABD9-27C3BC8CC883}" type="datetimeFigureOut">
              <a:rPr lang="en-US" smtClean="0"/>
              <a:pPr algn="r"/>
              <a:t>5/10/2022</a:t>
            </a:fld>
            <a:endParaRPr lang="en-US" dirty="0"/>
          </a:p>
        </p:txBody>
      </p:sp>
      <p:sp>
        <p:nvSpPr>
          <p:cNvPr id="8" name="Footer Placeholder 7">
            <a:extLst>
              <a:ext uri="{FF2B5EF4-FFF2-40B4-BE49-F238E27FC236}">
                <a16:creationId xmlns:a16="http://schemas.microsoft.com/office/drawing/2014/main" xmlns=""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xmlns=""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7502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25E4293-851E-4FA2-BFF2-B646A42369DE}"/>
              </a:ext>
            </a:extLst>
          </p:cNvPr>
          <p:cNvSpPr>
            <a:spLocks noGrp="1"/>
          </p:cNvSpPr>
          <p:nvPr>
            <p:ph type="dt" sz="half" idx="10"/>
          </p:nvPr>
        </p:nvSpPr>
        <p:spPr/>
        <p:txBody>
          <a:bodyPr/>
          <a:lstStyle/>
          <a:p>
            <a:fld id="{3F9AFA87-1417-4992-ABD9-27C3BC8CC883}" type="datetimeFigureOut">
              <a:rPr lang="en-US" smtClean="0"/>
              <a:t>5/10/2022</a:t>
            </a:fld>
            <a:endParaRPr lang="en-US"/>
          </a:p>
        </p:txBody>
      </p:sp>
      <p:sp>
        <p:nvSpPr>
          <p:cNvPr id="5" name="Footer Placeholder 4">
            <a:extLst>
              <a:ext uri="{FF2B5EF4-FFF2-40B4-BE49-F238E27FC236}">
                <a16:creationId xmlns:a16="http://schemas.microsoft.com/office/drawing/2014/main" xmlns=""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90072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3DB124D-B801-4A6A-9DAF-EBC1B98FE4F7}"/>
              </a:ext>
            </a:extLst>
          </p:cNvPr>
          <p:cNvSpPr>
            <a:spLocks noGrp="1"/>
          </p:cNvSpPr>
          <p:nvPr>
            <p:ph type="dt" sz="half" idx="10"/>
          </p:nvPr>
        </p:nvSpPr>
        <p:spPr/>
        <p:txBody>
          <a:bodyPr/>
          <a:lstStyle/>
          <a:p>
            <a:fld id="{3F9AFA87-1417-4992-ABD9-27C3BC8CC883}" type="datetimeFigureOut">
              <a:rPr lang="en-US" smtClean="0"/>
              <a:t>5/10/2022</a:t>
            </a:fld>
            <a:endParaRPr lang="en-US"/>
          </a:p>
        </p:txBody>
      </p:sp>
      <p:sp>
        <p:nvSpPr>
          <p:cNvPr id="5" name="Footer Placeholder 4">
            <a:extLst>
              <a:ext uri="{FF2B5EF4-FFF2-40B4-BE49-F238E27FC236}">
                <a16:creationId xmlns:a16="http://schemas.microsoft.com/office/drawing/2014/main" xmlns=""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8632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7CE36D-6B7B-4D5E-831E-34A4286D6E6A}"/>
              </a:ext>
            </a:extLst>
          </p:cNvPr>
          <p:cNvSpPr>
            <a:spLocks noGrp="1"/>
          </p:cNvSpPr>
          <p:nvPr>
            <p:ph type="dt" sz="half" idx="10"/>
          </p:nvPr>
        </p:nvSpPr>
        <p:spPr/>
        <p:txBody>
          <a:bodyPr/>
          <a:lstStyle/>
          <a:p>
            <a:fld id="{3F9AFA87-1417-4992-ABD9-27C3BC8CC883}" type="datetimeFigureOut">
              <a:rPr lang="en-US" smtClean="0"/>
              <a:t>5/10/2022</a:t>
            </a:fld>
            <a:endParaRPr lang="en-US"/>
          </a:p>
        </p:txBody>
      </p:sp>
      <p:sp>
        <p:nvSpPr>
          <p:cNvPr id="5" name="Footer Placeholder 4">
            <a:extLst>
              <a:ext uri="{FF2B5EF4-FFF2-40B4-BE49-F238E27FC236}">
                <a16:creationId xmlns:a16="http://schemas.microsoft.com/office/drawing/2014/main" xmlns=""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5251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9F006A-7EEE-4DB0-8F92-D34C0D46C38E}"/>
              </a:ext>
            </a:extLst>
          </p:cNvPr>
          <p:cNvSpPr>
            <a:spLocks noGrp="1"/>
          </p:cNvSpPr>
          <p:nvPr>
            <p:ph type="dt" sz="half" idx="10"/>
          </p:nvPr>
        </p:nvSpPr>
        <p:spPr/>
        <p:txBody>
          <a:bodyPr/>
          <a:lstStyle/>
          <a:p>
            <a:fld id="{3F9AFA87-1417-4992-ABD9-27C3BC8CC883}" type="datetimeFigureOut">
              <a:rPr lang="en-US" smtClean="0"/>
              <a:t>5/10/2022</a:t>
            </a:fld>
            <a:endParaRPr lang="en-US"/>
          </a:p>
        </p:txBody>
      </p:sp>
      <p:sp>
        <p:nvSpPr>
          <p:cNvPr id="5" name="Footer Placeholder 4">
            <a:extLst>
              <a:ext uri="{FF2B5EF4-FFF2-40B4-BE49-F238E27FC236}">
                <a16:creationId xmlns:a16="http://schemas.microsoft.com/office/drawing/2014/main" xmlns=""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80091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D0EC7A6-AFB1-4989-A0B4-B422D5B2C69C}"/>
              </a:ext>
            </a:extLst>
          </p:cNvPr>
          <p:cNvSpPr>
            <a:spLocks noGrp="1"/>
          </p:cNvSpPr>
          <p:nvPr>
            <p:ph type="dt" sz="half" idx="10"/>
          </p:nvPr>
        </p:nvSpPr>
        <p:spPr/>
        <p:txBody>
          <a:bodyPr/>
          <a:lstStyle/>
          <a:p>
            <a:fld id="{3F9AFA87-1417-4992-ABD9-27C3BC8CC883}" type="datetimeFigureOut">
              <a:rPr lang="en-US" smtClean="0"/>
              <a:t>5/10/2022</a:t>
            </a:fld>
            <a:endParaRPr lang="en-US" dirty="0"/>
          </a:p>
        </p:txBody>
      </p:sp>
      <p:sp>
        <p:nvSpPr>
          <p:cNvPr id="6" name="Footer Placeholder 5">
            <a:extLst>
              <a:ext uri="{FF2B5EF4-FFF2-40B4-BE49-F238E27FC236}">
                <a16:creationId xmlns:a16="http://schemas.microsoft.com/office/drawing/2014/main" xmlns=""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79662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7F3A70F0-5AFA-4C5A-812B-220C6A38DB6B}"/>
              </a:ext>
            </a:extLst>
          </p:cNvPr>
          <p:cNvSpPr>
            <a:spLocks noGrp="1"/>
          </p:cNvSpPr>
          <p:nvPr>
            <p:ph type="dt" sz="half" idx="10"/>
          </p:nvPr>
        </p:nvSpPr>
        <p:spPr/>
        <p:txBody>
          <a:bodyPr/>
          <a:lstStyle/>
          <a:p>
            <a:fld id="{3F9AFA87-1417-4992-ABD9-27C3BC8CC883}" type="datetimeFigureOut">
              <a:rPr lang="en-US" smtClean="0"/>
              <a:t>5/10/2022</a:t>
            </a:fld>
            <a:endParaRPr lang="en-US"/>
          </a:p>
        </p:txBody>
      </p:sp>
      <p:sp>
        <p:nvSpPr>
          <p:cNvPr id="8" name="Footer Placeholder 7">
            <a:extLst>
              <a:ext uri="{FF2B5EF4-FFF2-40B4-BE49-F238E27FC236}">
                <a16:creationId xmlns:a16="http://schemas.microsoft.com/office/drawing/2014/main" xmlns=""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xmlns=""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0283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BA24A80-0792-4B3B-BB5A-8B2BD91095A7}"/>
              </a:ext>
            </a:extLst>
          </p:cNvPr>
          <p:cNvSpPr>
            <a:spLocks noGrp="1"/>
          </p:cNvSpPr>
          <p:nvPr>
            <p:ph type="dt" sz="half" idx="10"/>
          </p:nvPr>
        </p:nvSpPr>
        <p:spPr/>
        <p:txBody>
          <a:bodyPr/>
          <a:lstStyle/>
          <a:p>
            <a:fld id="{3F9AFA87-1417-4992-ABD9-27C3BC8CC883}" type="datetimeFigureOut">
              <a:rPr lang="en-US" smtClean="0"/>
              <a:t>5/10/2022</a:t>
            </a:fld>
            <a:endParaRPr lang="en-US"/>
          </a:p>
        </p:txBody>
      </p:sp>
      <p:sp>
        <p:nvSpPr>
          <p:cNvPr id="4" name="Footer Placeholder 3">
            <a:extLst>
              <a:ext uri="{FF2B5EF4-FFF2-40B4-BE49-F238E27FC236}">
                <a16:creationId xmlns:a16="http://schemas.microsoft.com/office/drawing/2014/main" xmlns=""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31837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7862271-51F6-4122-9709-D279042F8846}"/>
              </a:ext>
            </a:extLst>
          </p:cNvPr>
          <p:cNvSpPr>
            <a:spLocks noGrp="1"/>
          </p:cNvSpPr>
          <p:nvPr>
            <p:ph type="dt" sz="half" idx="10"/>
          </p:nvPr>
        </p:nvSpPr>
        <p:spPr/>
        <p:txBody>
          <a:bodyPr/>
          <a:lstStyle/>
          <a:p>
            <a:fld id="{3F9AFA87-1417-4992-ABD9-27C3BC8CC883}" type="datetimeFigureOut">
              <a:rPr lang="en-US" smtClean="0"/>
              <a:t>5/10/2022</a:t>
            </a:fld>
            <a:endParaRPr lang="en-US"/>
          </a:p>
        </p:txBody>
      </p:sp>
      <p:sp>
        <p:nvSpPr>
          <p:cNvPr id="3" name="Footer Placeholder 2">
            <a:extLst>
              <a:ext uri="{FF2B5EF4-FFF2-40B4-BE49-F238E27FC236}">
                <a16:creationId xmlns:a16="http://schemas.microsoft.com/office/drawing/2014/main" xmlns=""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4366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A3A3A03-31BD-4E7E-879A-A1C71849703C}"/>
              </a:ext>
            </a:extLst>
          </p:cNvPr>
          <p:cNvSpPr>
            <a:spLocks noGrp="1"/>
          </p:cNvSpPr>
          <p:nvPr>
            <p:ph type="dt" sz="half" idx="10"/>
          </p:nvPr>
        </p:nvSpPr>
        <p:spPr/>
        <p:txBody>
          <a:bodyPr/>
          <a:lstStyle/>
          <a:p>
            <a:fld id="{3F9AFA87-1417-4992-ABD9-27C3BC8CC883}" type="datetimeFigureOut">
              <a:rPr lang="en-US" smtClean="0"/>
              <a:t>5/10/2022</a:t>
            </a:fld>
            <a:endParaRPr lang="en-US"/>
          </a:p>
        </p:txBody>
      </p:sp>
      <p:sp>
        <p:nvSpPr>
          <p:cNvPr id="6" name="Footer Placeholder 5">
            <a:extLst>
              <a:ext uri="{FF2B5EF4-FFF2-40B4-BE49-F238E27FC236}">
                <a16:creationId xmlns:a16="http://schemas.microsoft.com/office/drawing/2014/main" xmlns=""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44151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AC9CA7C-B9D0-4A72-8061-1E02AA15FE86}"/>
              </a:ext>
            </a:extLst>
          </p:cNvPr>
          <p:cNvSpPr>
            <a:spLocks noGrp="1"/>
          </p:cNvSpPr>
          <p:nvPr>
            <p:ph type="dt" sz="half" idx="10"/>
          </p:nvPr>
        </p:nvSpPr>
        <p:spPr/>
        <p:txBody>
          <a:bodyPr/>
          <a:lstStyle/>
          <a:p>
            <a:fld id="{3F9AFA87-1417-4992-ABD9-27C3BC8CC883}" type="datetimeFigureOut">
              <a:rPr lang="en-US" smtClean="0"/>
              <a:t>5/10/2022</a:t>
            </a:fld>
            <a:endParaRPr lang="en-US"/>
          </a:p>
        </p:txBody>
      </p:sp>
      <p:sp>
        <p:nvSpPr>
          <p:cNvPr id="6" name="Footer Placeholder 5">
            <a:extLst>
              <a:ext uri="{FF2B5EF4-FFF2-40B4-BE49-F238E27FC236}">
                <a16:creationId xmlns:a16="http://schemas.microsoft.com/office/drawing/2014/main" xmlns=""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41989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5/10/2022</a:t>
            </a:fld>
            <a:endParaRPr lang="en-US" dirty="0"/>
          </a:p>
        </p:txBody>
      </p:sp>
      <p:sp>
        <p:nvSpPr>
          <p:cNvPr id="5" name="Footer Placeholder 4">
            <a:extLst>
              <a:ext uri="{FF2B5EF4-FFF2-40B4-BE49-F238E27FC236}">
                <a16:creationId xmlns:a16="http://schemas.microsoft.com/office/drawing/2014/main" xmlns=""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xmlns=""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xmlns=""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90441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15.png"/><Relationship Id="rId3" Type="http://schemas.openxmlformats.org/officeDocument/2006/relationships/image" Target="../media/image10.tmp"/><Relationship Id="rId7" Type="http://schemas.openxmlformats.org/officeDocument/2006/relationships/image" Target="../media/image12.png"/><Relationship Id="rId12" Type="http://schemas.openxmlformats.org/officeDocument/2006/relationships/customXml" Target="../ink/ink9.xml"/><Relationship Id="rId2" Type="http://schemas.openxmlformats.org/officeDocument/2006/relationships/image" Target="../media/image9.tmp"/><Relationship Id="rId16" Type="http://schemas.openxmlformats.org/officeDocument/2006/relationships/image" Target="../media/image11.tmp"/><Relationship Id="rId1" Type="http://schemas.openxmlformats.org/officeDocument/2006/relationships/slideLayout" Target="../slideLayouts/slideLayout4.xml"/><Relationship Id="rId6" Type="http://schemas.openxmlformats.org/officeDocument/2006/relationships/customXml" Target="../ink/ink6.xm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13.png"/><Relationship Id="rId14" Type="http://schemas.openxmlformats.org/officeDocument/2006/relationships/customXml" Target="../ink/ink10.xml"/></Relationships>
</file>

<file path=ppt/slides/_rels/slide14.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customXml" Target="../ink/ink16.xml"/><Relationship Id="rId17" Type="http://schemas.openxmlformats.org/officeDocument/2006/relationships/image" Target="../media/image24.png"/><Relationship Id="rId2" Type="http://schemas.openxmlformats.org/officeDocument/2006/relationships/customXml" Target="../ink/ink11.xml"/><Relationship Id="rId16" Type="http://schemas.openxmlformats.org/officeDocument/2006/relationships/customXml" Target="../ink/ink18.xml"/><Relationship Id="rId1" Type="http://schemas.openxmlformats.org/officeDocument/2006/relationships/slideLayout" Target="../slideLayouts/slideLayout6.xml"/><Relationship Id="rId6" Type="http://schemas.openxmlformats.org/officeDocument/2006/relationships/customXml" Target="../ink/ink13.xml"/><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customXml" Target="../ink/ink15.xml"/><Relationship Id="rId4" Type="http://schemas.openxmlformats.org/officeDocument/2006/relationships/customXml" Target="../ink/ink12.xml"/><Relationship Id="rId9" Type="http://schemas.openxmlformats.org/officeDocument/2006/relationships/image" Target="../media/image20.png"/><Relationship Id="rId14" Type="http://schemas.openxmlformats.org/officeDocument/2006/relationships/customXml" Target="../ink/ink17.xml"/></Relationships>
</file>

<file path=ppt/slides/_rels/slide15.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13.tmp"/><Relationship Id="rId7" Type="http://schemas.openxmlformats.org/officeDocument/2006/relationships/image" Target="../media/image28.png"/><Relationship Id="rId2" Type="http://schemas.openxmlformats.org/officeDocument/2006/relationships/image" Target="../media/image12.tmp"/><Relationship Id="rId1" Type="http://schemas.openxmlformats.org/officeDocument/2006/relationships/slideLayout" Target="../slideLayouts/slideLayout2.xml"/><Relationship Id="rId6" Type="http://schemas.openxmlformats.org/officeDocument/2006/relationships/customXml" Target="../ink/ink20.xml"/><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customXml" Target="../ink/ink22.xml"/><Relationship Id="rId4" Type="http://schemas.openxmlformats.org/officeDocument/2006/relationships/customXml" Target="../ink/ink19.xm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woodsybond.com/how-to-reset-maintenance-on-generac-generator/"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20.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18.tmp"/><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19.tmp"/><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customXml" Target="../ink/ink25.xml"/><Relationship Id="rId7" Type="http://schemas.openxmlformats.org/officeDocument/2006/relationships/customXml" Target="../ink/ink27.xml"/><Relationship Id="rId2" Type="http://schemas.openxmlformats.org/officeDocument/2006/relationships/image" Target="../media/image22.tmp"/><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customXml" Target="../ink/ink26.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8" Type="http://schemas.openxmlformats.org/officeDocument/2006/relationships/customXml" Target="../ink/ink30.xml"/><Relationship Id="rId13" Type="http://schemas.openxmlformats.org/officeDocument/2006/relationships/image" Target="../media/image51.png"/><Relationship Id="rId3" Type="http://schemas.openxmlformats.org/officeDocument/2006/relationships/image" Target="../media/image24.tmp"/><Relationship Id="rId7" Type="http://schemas.openxmlformats.org/officeDocument/2006/relationships/image" Target="../media/image48.png"/><Relationship Id="rId12" Type="http://schemas.openxmlformats.org/officeDocument/2006/relationships/customXml" Target="../ink/ink32.xml"/><Relationship Id="rId17" Type="http://schemas.openxmlformats.org/officeDocument/2006/relationships/image" Target="../media/image53.png"/><Relationship Id="rId2" Type="http://schemas.openxmlformats.org/officeDocument/2006/relationships/image" Target="../media/image23.tmp"/><Relationship Id="rId16" Type="http://schemas.openxmlformats.org/officeDocument/2006/relationships/customXml" Target="../ink/ink34.xml"/><Relationship Id="rId1" Type="http://schemas.openxmlformats.org/officeDocument/2006/relationships/slideLayout" Target="../slideLayouts/slideLayout4.xml"/><Relationship Id="rId6" Type="http://schemas.openxmlformats.org/officeDocument/2006/relationships/customXml" Target="../ink/ink29.xml"/><Relationship Id="rId11" Type="http://schemas.openxmlformats.org/officeDocument/2006/relationships/image" Target="../media/image50.png"/><Relationship Id="rId5" Type="http://schemas.openxmlformats.org/officeDocument/2006/relationships/image" Target="../media/image47.png"/><Relationship Id="rId15" Type="http://schemas.openxmlformats.org/officeDocument/2006/relationships/image" Target="../media/image52.png"/><Relationship Id="rId10" Type="http://schemas.openxmlformats.org/officeDocument/2006/relationships/customXml" Target="../ink/ink31.xml"/><Relationship Id="rId4" Type="http://schemas.openxmlformats.org/officeDocument/2006/relationships/customXml" Target="../ink/ink28.xml"/><Relationship Id="rId9" Type="http://schemas.openxmlformats.org/officeDocument/2006/relationships/image" Target="../media/image49.png"/><Relationship Id="rId14" Type="http://schemas.openxmlformats.org/officeDocument/2006/relationships/customXml" Target="../ink/ink33.xml"/></Relationships>
</file>

<file path=ppt/slides/_rels/slide26.xml.rels><?xml version="1.0" encoding="UTF-8" standalone="yes"?>
<Relationships xmlns="http://schemas.openxmlformats.org/package/2006/relationships"><Relationship Id="rId2" Type="http://schemas.openxmlformats.org/officeDocument/2006/relationships/hyperlink" Target="https://ssg.betterinvesting.org/study/ssgplus.aspx?studyid=14729219&amp;sk=33640"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icon-head-profile-question-mark-1243668/"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hyperlink" Target="http://investors.generac.com/node/13206/pdf"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20C8C-F9DC-3103-85DB-F70F0D8C9DB5}"/>
              </a:ext>
            </a:extLst>
          </p:cNvPr>
          <p:cNvSpPr>
            <a:spLocks noGrp="1"/>
          </p:cNvSpPr>
          <p:nvPr>
            <p:ph type="ctrTitle"/>
          </p:nvPr>
        </p:nvSpPr>
        <p:spPr>
          <a:xfrm>
            <a:off x="1517904" y="1517904"/>
            <a:ext cx="9144000" cy="1911096"/>
          </a:xfrm>
        </p:spPr>
        <p:txBody>
          <a:bodyPr/>
          <a:lstStyle/>
          <a:p>
            <a:r>
              <a:rPr lang="en-US" dirty="0"/>
              <a:t>What do you think of GENERAC?</a:t>
            </a:r>
          </a:p>
        </p:txBody>
      </p:sp>
      <p:sp>
        <p:nvSpPr>
          <p:cNvPr id="3" name="Subtitle 2">
            <a:extLst>
              <a:ext uri="{FF2B5EF4-FFF2-40B4-BE49-F238E27FC236}">
                <a16:creationId xmlns:a16="http://schemas.microsoft.com/office/drawing/2014/main" xmlns="" id="{12BE5A4C-38EE-4A12-6C7E-56D27E5F5882}"/>
              </a:ext>
            </a:extLst>
          </p:cNvPr>
          <p:cNvSpPr>
            <a:spLocks noGrp="1"/>
          </p:cNvSpPr>
          <p:nvPr>
            <p:ph type="subTitle" idx="1"/>
          </p:nvPr>
        </p:nvSpPr>
        <p:spPr>
          <a:xfrm>
            <a:off x="1517904" y="3429000"/>
            <a:ext cx="9144000" cy="2670048"/>
          </a:xfrm>
        </p:spPr>
        <p:txBody>
          <a:bodyPr/>
          <a:lstStyle/>
          <a:p>
            <a:r>
              <a:rPr lang="en-US" dirty="0"/>
              <a:t>Stock Study Guide</a:t>
            </a:r>
          </a:p>
          <a:p>
            <a:r>
              <a:rPr lang="en-US" dirty="0"/>
              <a:t>Sector: Industrial</a:t>
            </a:r>
          </a:p>
          <a:p>
            <a:r>
              <a:rPr lang="en-US" dirty="0"/>
              <a:t>Industry: Specialty Industrial Machinery</a:t>
            </a:r>
          </a:p>
          <a:p>
            <a:r>
              <a:rPr lang="en-US" dirty="0"/>
              <a:t>Medium Company by Sales of 3.7B (so a Workhorse)</a:t>
            </a:r>
          </a:p>
        </p:txBody>
      </p:sp>
    </p:spTree>
    <p:extLst>
      <p:ext uri="{BB962C8B-B14F-4D97-AF65-F5344CB8AC3E}">
        <p14:creationId xmlns:p14="http://schemas.microsoft.com/office/powerpoint/2010/main" val="594181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D92501C-6B45-8A60-CF0D-4F432260B53D}"/>
              </a:ext>
            </a:extLst>
          </p:cNvPr>
          <p:cNvSpPr txBox="1"/>
          <p:nvPr/>
        </p:nvSpPr>
        <p:spPr>
          <a:xfrm>
            <a:off x="3272117" y="1541930"/>
            <a:ext cx="6409765" cy="369332"/>
          </a:xfrm>
          <a:prstGeom prst="rect">
            <a:avLst/>
          </a:prstGeom>
          <a:noFill/>
        </p:spPr>
        <p:txBody>
          <a:bodyPr wrap="square">
            <a:spAutoFit/>
          </a:bodyPr>
          <a:lstStyle/>
          <a:p>
            <a:endParaRPr lang="en-US" dirty="0"/>
          </a:p>
        </p:txBody>
      </p:sp>
      <p:pic>
        <p:nvPicPr>
          <p:cNvPr id="5" name="Picture 4">
            <a:extLst>
              <a:ext uri="{FF2B5EF4-FFF2-40B4-BE49-F238E27FC236}">
                <a16:creationId xmlns:a16="http://schemas.microsoft.com/office/drawing/2014/main" xmlns="" id="{9B4BD5DE-2D64-AC75-1924-1400B24AB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825" y="780502"/>
            <a:ext cx="7948349" cy="5597472"/>
          </a:xfrm>
          <a:prstGeom prst="rect">
            <a:avLst/>
          </a:prstGeom>
        </p:spPr>
      </p:pic>
    </p:spTree>
    <p:extLst>
      <p:ext uri="{BB962C8B-B14F-4D97-AF65-F5344CB8AC3E}">
        <p14:creationId xmlns:p14="http://schemas.microsoft.com/office/powerpoint/2010/main" val="316250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78B48A4-0EF1-143E-8717-8CBBCC315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69" y="982768"/>
            <a:ext cx="11088061" cy="4892464"/>
          </a:xfrm>
          <a:prstGeom prst="rect">
            <a:avLst/>
          </a:prstGeom>
        </p:spPr>
      </p:pic>
    </p:spTree>
    <p:extLst>
      <p:ext uri="{BB962C8B-B14F-4D97-AF65-F5344CB8AC3E}">
        <p14:creationId xmlns:p14="http://schemas.microsoft.com/office/powerpoint/2010/main" val="260108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FDF074-9D4F-2FE7-3596-1785B618B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416" y="868458"/>
            <a:ext cx="10463167" cy="5121084"/>
          </a:xfrm>
          <a:prstGeom prst="rect">
            <a:avLst/>
          </a:prstGeom>
        </p:spPr>
      </p:pic>
    </p:spTree>
    <p:extLst>
      <p:ext uri="{BB962C8B-B14F-4D97-AF65-F5344CB8AC3E}">
        <p14:creationId xmlns:p14="http://schemas.microsoft.com/office/powerpoint/2010/main" val="397041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7E08E9-A20F-120E-A33C-AAF68F28EFC1}"/>
              </a:ext>
            </a:extLst>
          </p:cNvPr>
          <p:cNvSpPr>
            <a:spLocks noGrp="1"/>
          </p:cNvSpPr>
          <p:nvPr>
            <p:ph type="title"/>
          </p:nvPr>
        </p:nvSpPr>
        <p:spPr/>
        <p:txBody>
          <a:bodyPr/>
          <a:lstStyle/>
          <a:p>
            <a:r>
              <a:rPr lang="en-US" dirty="0"/>
              <a:t>Value Line</a:t>
            </a:r>
          </a:p>
        </p:txBody>
      </p:sp>
      <p:pic>
        <p:nvPicPr>
          <p:cNvPr id="6" name="Content Placeholder 5">
            <a:extLst>
              <a:ext uri="{FF2B5EF4-FFF2-40B4-BE49-F238E27FC236}">
                <a16:creationId xmlns:a16="http://schemas.microsoft.com/office/drawing/2014/main" xmlns="" id="{14FCD313-2C9B-859E-4C47-D2F6E8CF85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0589" y="3048000"/>
            <a:ext cx="5173926" cy="2967318"/>
          </a:xfrm>
        </p:spPr>
      </p:pic>
      <p:pic>
        <p:nvPicPr>
          <p:cNvPr id="8" name="Content Placeholder 7">
            <a:extLst>
              <a:ext uri="{FF2B5EF4-FFF2-40B4-BE49-F238E27FC236}">
                <a16:creationId xmlns:a16="http://schemas.microsoft.com/office/drawing/2014/main" xmlns="" id="{03E6BBA1-BB0E-3606-607B-758D4F5179F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57817" y="2785559"/>
            <a:ext cx="4216279" cy="3310441"/>
          </a:xfrm>
        </p:spPr>
      </p:pic>
      <p:sp>
        <p:nvSpPr>
          <p:cNvPr id="9" name="Arrow: Left 8">
            <a:extLst>
              <a:ext uri="{FF2B5EF4-FFF2-40B4-BE49-F238E27FC236}">
                <a16:creationId xmlns:a16="http://schemas.microsoft.com/office/drawing/2014/main" xmlns="" id="{3C0E5D6B-E26E-C51B-CCD7-3B6021245603}"/>
              </a:ext>
            </a:extLst>
          </p:cNvPr>
          <p:cNvSpPr/>
          <p:nvPr/>
        </p:nvSpPr>
        <p:spPr>
          <a:xfrm flipV="1">
            <a:off x="10511079" y="3946561"/>
            <a:ext cx="560332" cy="2868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xmlns="" id="{7DB921D4-7073-F067-A730-2BC59B2C0D9C}"/>
              </a:ext>
            </a:extLst>
          </p:cNvPr>
          <p:cNvSpPr/>
          <p:nvPr/>
        </p:nvSpPr>
        <p:spPr>
          <a:xfrm>
            <a:off x="10674097" y="4572001"/>
            <a:ext cx="495928" cy="2868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xmlns="" id="{EB0B44ED-2355-4E40-24EF-1B8FC6404DB1}"/>
                  </a:ext>
                </a:extLst>
              </p14:cNvPr>
              <p14:cNvContentPartPr/>
              <p14:nvPr/>
            </p14:nvContentPartPr>
            <p14:xfrm>
              <a:off x="9675381" y="5307219"/>
              <a:ext cx="752040" cy="91800"/>
            </p14:xfrm>
          </p:contentPart>
        </mc:Choice>
        <mc:Fallback xmlns="">
          <p:pic>
            <p:nvPicPr>
              <p:cNvPr id="11" name="Ink 10">
                <a:extLst>
                  <a:ext uri="{FF2B5EF4-FFF2-40B4-BE49-F238E27FC236}">
                    <a16:creationId xmlns:a16="http://schemas.microsoft.com/office/drawing/2014/main" id="{EB0B44ED-2355-4E40-24EF-1B8FC6404DB1}"/>
                  </a:ext>
                </a:extLst>
              </p:cNvPr>
              <p:cNvPicPr/>
              <p:nvPr/>
            </p:nvPicPr>
            <p:blipFill>
              <a:blip r:embed="rId5"/>
              <a:stretch>
                <a:fillRect/>
              </a:stretch>
            </p:blipFill>
            <p:spPr>
              <a:xfrm>
                <a:off x="9644061" y="5244219"/>
                <a:ext cx="814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xmlns="" id="{74A0F4EC-5C39-9131-744F-9CD6558BF385}"/>
                  </a:ext>
                </a:extLst>
              </p14:cNvPr>
              <p14:cNvContentPartPr/>
              <p14:nvPr/>
            </p14:nvContentPartPr>
            <p14:xfrm>
              <a:off x="9672861" y="5618979"/>
              <a:ext cx="744480" cy="38160"/>
            </p14:xfrm>
          </p:contentPart>
        </mc:Choice>
        <mc:Fallback xmlns="">
          <p:pic>
            <p:nvPicPr>
              <p:cNvPr id="12" name="Ink 11">
                <a:extLst>
                  <a:ext uri="{FF2B5EF4-FFF2-40B4-BE49-F238E27FC236}">
                    <a16:creationId xmlns:a16="http://schemas.microsoft.com/office/drawing/2014/main" id="{74A0F4EC-5C39-9131-744F-9CD6558BF385}"/>
                  </a:ext>
                </a:extLst>
              </p:cNvPr>
              <p:cNvPicPr/>
              <p:nvPr/>
            </p:nvPicPr>
            <p:blipFill>
              <a:blip r:embed="rId7"/>
              <a:stretch>
                <a:fillRect/>
              </a:stretch>
            </p:blipFill>
            <p:spPr>
              <a:xfrm>
                <a:off x="9641541" y="5555979"/>
                <a:ext cx="807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xmlns="" id="{53D1064E-419E-25A0-ADB1-1EF8B74DFFB3}"/>
                  </a:ext>
                </a:extLst>
              </p14:cNvPr>
              <p14:cNvContentPartPr/>
              <p14:nvPr/>
            </p14:nvContentPartPr>
            <p14:xfrm>
              <a:off x="6454461" y="5342859"/>
              <a:ext cx="547200" cy="360"/>
            </p14:xfrm>
          </p:contentPart>
        </mc:Choice>
        <mc:Fallback xmlns="">
          <p:pic>
            <p:nvPicPr>
              <p:cNvPr id="13" name="Ink 12">
                <a:extLst>
                  <a:ext uri="{FF2B5EF4-FFF2-40B4-BE49-F238E27FC236}">
                    <a16:creationId xmlns:a16="http://schemas.microsoft.com/office/drawing/2014/main" id="{53D1064E-419E-25A0-ADB1-1EF8B74DFFB3}"/>
                  </a:ext>
                </a:extLst>
              </p:cNvPr>
              <p:cNvPicPr/>
              <p:nvPr/>
            </p:nvPicPr>
            <p:blipFill>
              <a:blip r:embed="rId9"/>
              <a:stretch>
                <a:fillRect/>
              </a:stretch>
            </p:blipFill>
            <p:spPr>
              <a:xfrm>
                <a:off x="6423141" y="5279859"/>
                <a:ext cx="609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xmlns="" id="{EB8D7507-83C0-5A73-5241-5B4F42000AAC}"/>
                  </a:ext>
                </a:extLst>
              </p14:cNvPr>
              <p14:cNvContentPartPr/>
              <p14:nvPr/>
            </p14:nvContentPartPr>
            <p14:xfrm>
              <a:off x="6436821" y="5629779"/>
              <a:ext cx="833760" cy="72000"/>
            </p14:xfrm>
          </p:contentPart>
        </mc:Choice>
        <mc:Fallback xmlns="">
          <p:pic>
            <p:nvPicPr>
              <p:cNvPr id="14" name="Ink 13">
                <a:extLst>
                  <a:ext uri="{FF2B5EF4-FFF2-40B4-BE49-F238E27FC236}">
                    <a16:creationId xmlns:a16="http://schemas.microsoft.com/office/drawing/2014/main" id="{EB8D7507-83C0-5A73-5241-5B4F42000AAC}"/>
                  </a:ext>
                </a:extLst>
              </p:cNvPr>
              <p:cNvPicPr/>
              <p:nvPr/>
            </p:nvPicPr>
            <p:blipFill>
              <a:blip r:embed="rId11"/>
              <a:stretch>
                <a:fillRect/>
              </a:stretch>
            </p:blipFill>
            <p:spPr>
              <a:xfrm>
                <a:off x="6405501" y="5566779"/>
                <a:ext cx="8964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xmlns="" id="{F06F670A-1F5C-34DA-524C-387ADD11CAED}"/>
                  </a:ext>
                </a:extLst>
              </p14:cNvPr>
              <p14:cNvContentPartPr/>
              <p14:nvPr/>
            </p14:nvContentPartPr>
            <p14:xfrm>
              <a:off x="9475581" y="5017779"/>
              <a:ext cx="879120" cy="164160"/>
            </p14:xfrm>
          </p:contentPart>
        </mc:Choice>
        <mc:Fallback xmlns="">
          <p:pic>
            <p:nvPicPr>
              <p:cNvPr id="15" name="Ink 14">
                <a:extLst>
                  <a:ext uri="{FF2B5EF4-FFF2-40B4-BE49-F238E27FC236}">
                    <a16:creationId xmlns:a16="http://schemas.microsoft.com/office/drawing/2014/main" id="{F06F670A-1F5C-34DA-524C-387ADD11CAED}"/>
                  </a:ext>
                </a:extLst>
              </p:cNvPr>
              <p:cNvPicPr/>
              <p:nvPr/>
            </p:nvPicPr>
            <p:blipFill>
              <a:blip r:embed="rId13"/>
              <a:stretch>
                <a:fillRect/>
              </a:stretch>
            </p:blipFill>
            <p:spPr>
              <a:xfrm>
                <a:off x="9444261" y="4954779"/>
                <a:ext cx="9417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xmlns="" id="{D5D23684-F7BC-188E-E644-044917905CF6}"/>
                  </a:ext>
                </a:extLst>
              </p14:cNvPr>
              <p14:cNvContentPartPr/>
              <p14:nvPr/>
            </p14:nvContentPartPr>
            <p14:xfrm>
              <a:off x="13258821" y="4751379"/>
              <a:ext cx="360" cy="360"/>
            </p14:xfrm>
          </p:contentPart>
        </mc:Choice>
        <mc:Fallback xmlns="">
          <p:pic>
            <p:nvPicPr>
              <p:cNvPr id="16" name="Ink 15">
                <a:extLst>
                  <a:ext uri="{FF2B5EF4-FFF2-40B4-BE49-F238E27FC236}">
                    <a16:creationId xmlns:a16="http://schemas.microsoft.com/office/drawing/2014/main" id="{D5D23684-F7BC-188E-E644-044917905CF6}"/>
                  </a:ext>
                </a:extLst>
              </p:cNvPr>
              <p:cNvPicPr/>
              <p:nvPr/>
            </p:nvPicPr>
            <p:blipFill>
              <a:blip r:embed="rId15"/>
              <a:stretch>
                <a:fillRect/>
              </a:stretch>
            </p:blipFill>
            <p:spPr>
              <a:xfrm>
                <a:off x="13227501" y="4688379"/>
                <a:ext cx="63000" cy="126000"/>
              </a:xfrm>
              <a:prstGeom prst="rect">
                <a:avLst/>
              </a:prstGeom>
            </p:spPr>
          </p:pic>
        </mc:Fallback>
      </mc:AlternateContent>
      <p:pic>
        <p:nvPicPr>
          <p:cNvPr id="22" name="Picture 21">
            <a:extLst>
              <a:ext uri="{FF2B5EF4-FFF2-40B4-BE49-F238E27FC236}">
                <a16:creationId xmlns:a16="http://schemas.microsoft.com/office/drawing/2014/main" xmlns="" id="{58F725C5-B02F-1CFE-C1E3-4768051831C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728061" y="1586447"/>
            <a:ext cx="2895374" cy="1055832"/>
          </a:xfrm>
          <a:prstGeom prst="rect">
            <a:avLst/>
          </a:prstGeom>
        </p:spPr>
      </p:pic>
    </p:spTree>
    <p:extLst>
      <p:ext uri="{BB962C8B-B14F-4D97-AF65-F5344CB8AC3E}">
        <p14:creationId xmlns:p14="http://schemas.microsoft.com/office/powerpoint/2010/main" val="2161367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E1F8C8D-97F8-510E-2BBE-42C4BFA92A6D}"/>
              </a:ext>
            </a:extLst>
          </p:cNvPr>
          <p:cNvSpPr>
            <a:spLocks noGrp="1"/>
          </p:cNvSpPr>
          <p:nvPr>
            <p:ph type="title"/>
          </p:nvPr>
        </p:nvSpPr>
        <p:spPr>
          <a:xfrm>
            <a:off x="1517904" y="1004047"/>
            <a:ext cx="9144000" cy="5504330"/>
          </a:xfrm>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GNRC does not pay a dividend (and historically has not).  But Value Line is predicting a $6.00 dividend within 5 years could be possible.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GNRC did not repurchase any shares in 2020, but the current board-approved repurchase program allows for $250M of repurchases through October 2023.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Over the years it has been growing by acquisitions, as well as through its products and service of those products. This is building its international presence.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It will face competition as it focuses on clean energy</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products, solutions and services</a:t>
            </a:r>
            <a:r>
              <a:rPr lang="en-US" sz="1800" dirty="0">
                <a:latin typeface="Calibri" panose="020F0502020204030204" pitchFamily="34" charset="0"/>
                <a:ea typeface="Calibri" panose="020F0502020204030204" pitchFamily="34" charset="0"/>
                <a:cs typeface="Times New Roman" panose="02020603050405020304" pitchFamily="18" charset="0"/>
              </a:rPr>
              <a:t>, solar being one of them.</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During 2020, GNRC entered the market for grid services involving distributed energy optimization and control software that helps support the operational stability of the world’s power grids. </a:t>
            </a:r>
            <a:r>
              <a:rPr lang="en-US" sz="1400" b="0" i="0" dirty="0">
                <a:solidFill>
                  <a:srgbClr val="000000"/>
                </a:solidFill>
                <a:effectLst/>
                <a:latin typeface="Univers" panose="020B0503020202020204" pitchFamily="34" charset="0"/>
              </a:rPr>
              <a:t>Generac is in the midst of a transition to an energy technology solution company.</a:t>
            </a:r>
            <a:r>
              <a:rPr lang="en-US" sz="1400" dirty="0">
                <a:effectLst/>
                <a:latin typeface="Calibri" panose="020F0502020204030204" pitchFamily="34" charset="0"/>
                <a:ea typeface="Calibri" panose="020F0502020204030204" pitchFamily="34" charset="0"/>
                <a:cs typeface="Times New Roman" panose="02020603050405020304" pitchFamily="18" charset="0"/>
              </a:rPr>
              <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Unlike peers, GNRC has a primary focus on power equipment with a key emphasis on standby, portable and mobile generators with broad capabilities across the residential, light-commercial, and industrial markets.</a:t>
            </a:r>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xmlns="" id="{5EB14E1E-E161-0C9B-358E-F4CDED057734}"/>
                  </a:ext>
                </a:extLst>
              </p14:cNvPr>
              <p14:cNvContentPartPr/>
              <p14:nvPr/>
            </p14:nvContentPartPr>
            <p14:xfrm>
              <a:off x="6956661" y="1675539"/>
              <a:ext cx="3398040" cy="73440"/>
            </p14:xfrm>
          </p:contentPart>
        </mc:Choice>
        <mc:Fallback xmlns="">
          <p:pic>
            <p:nvPicPr>
              <p:cNvPr id="2" name="Ink 1">
                <a:extLst>
                  <a:ext uri="{FF2B5EF4-FFF2-40B4-BE49-F238E27FC236}">
                    <a16:creationId xmlns:a16="http://schemas.microsoft.com/office/drawing/2014/main" id="{5EB14E1E-E161-0C9B-358E-F4CDED057734}"/>
                  </a:ext>
                </a:extLst>
              </p:cNvPr>
              <p:cNvPicPr/>
              <p:nvPr/>
            </p:nvPicPr>
            <p:blipFill>
              <a:blip r:embed="rId3"/>
              <a:stretch>
                <a:fillRect/>
              </a:stretch>
            </p:blipFill>
            <p:spPr>
              <a:xfrm>
                <a:off x="6925341" y="1612539"/>
                <a:ext cx="34606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xmlns="" id="{86165FCE-7238-6014-A8AC-5CFC40DC6DFB}"/>
                  </a:ext>
                </a:extLst>
              </p14:cNvPr>
              <p14:cNvContentPartPr/>
              <p14:nvPr/>
            </p14:nvContentPartPr>
            <p14:xfrm>
              <a:off x="6266181" y="2399139"/>
              <a:ext cx="3900240" cy="194760"/>
            </p14:xfrm>
          </p:contentPart>
        </mc:Choice>
        <mc:Fallback xmlns="">
          <p:pic>
            <p:nvPicPr>
              <p:cNvPr id="3" name="Ink 2">
                <a:extLst>
                  <a:ext uri="{FF2B5EF4-FFF2-40B4-BE49-F238E27FC236}">
                    <a16:creationId xmlns:a16="http://schemas.microsoft.com/office/drawing/2014/main" id="{86165FCE-7238-6014-A8AC-5CFC40DC6DFB}"/>
                  </a:ext>
                </a:extLst>
              </p:cNvPr>
              <p:cNvPicPr/>
              <p:nvPr/>
            </p:nvPicPr>
            <p:blipFill>
              <a:blip r:embed="rId5"/>
              <a:stretch>
                <a:fillRect/>
              </a:stretch>
            </p:blipFill>
            <p:spPr>
              <a:xfrm>
                <a:off x="6230181" y="2327139"/>
                <a:ext cx="39718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xmlns="" id="{94BEEFD4-9EDA-ABB1-606F-B0873DE54053}"/>
                  </a:ext>
                </a:extLst>
              </p14:cNvPr>
              <p14:cNvContentPartPr/>
              <p14:nvPr/>
            </p14:nvContentPartPr>
            <p14:xfrm>
              <a:off x="2527941" y="2752299"/>
              <a:ext cx="3944880" cy="65520"/>
            </p14:xfrm>
          </p:contentPart>
        </mc:Choice>
        <mc:Fallback xmlns="">
          <p:pic>
            <p:nvPicPr>
              <p:cNvPr id="4" name="Ink 3">
                <a:extLst>
                  <a:ext uri="{FF2B5EF4-FFF2-40B4-BE49-F238E27FC236}">
                    <a16:creationId xmlns:a16="http://schemas.microsoft.com/office/drawing/2014/main" id="{94BEEFD4-9EDA-ABB1-606F-B0873DE54053}"/>
                  </a:ext>
                </a:extLst>
              </p:cNvPr>
              <p:cNvPicPr/>
              <p:nvPr/>
            </p:nvPicPr>
            <p:blipFill>
              <a:blip r:embed="rId7"/>
              <a:stretch>
                <a:fillRect/>
              </a:stretch>
            </p:blipFill>
            <p:spPr>
              <a:xfrm>
                <a:off x="2491941" y="2680299"/>
                <a:ext cx="40165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xmlns="" id="{A313E396-4E79-CF17-A2EF-6DB49D4A0180}"/>
                  </a:ext>
                </a:extLst>
              </p14:cNvPr>
              <p14:cNvContentPartPr/>
              <p14:nvPr/>
            </p14:nvContentPartPr>
            <p14:xfrm>
              <a:off x="3057141" y="3529179"/>
              <a:ext cx="2931480" cy="96840"/>
            </p14:xfrm>
          </p:contentPart>
        </mc:Choice>
        <mc:Fallback xmlns="">
          <p:pic>
            <p:nvPicPr>
              <p:cNvPr id="5" name="Ink 4">
                <a:extLst>
                  <a:ext uri="{FF2B5EF4-FFF2-40B4-BE49-F238E27FC236}">
                    <a16:creationId xmlns:a16="http://schemas.microsoft.com/office/drawing/2014/main" id="{A313E396-4E79-CF17-A2EF-6DB49D4A0180}"/>
                  </a:ext>
                </a:extLst>
              </p:cNvPr>
              <p:cNvPicPr/>
              <p:nvPr/>
            </p:nvPicPr>
            <p:blipFill>
              <a:blip r:embed="rId9"/>
              <a:stretch>
                <a:fillRect/>
              </a:stretch>
            </p:blipFill>
            <p:spPr>
              <a:xfrm>
                <a:off x="3021141" y="3457179"/>
                <a:ext cx="30031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xmlns="" id="{26B54D28-5A18-F8E8-B633-151787F52650}"/>
                  </a:ext>
                </a:extLst>
              </p14:cNvPr>
              <p14:cNvContentPartPr/>
              <p14:nvPr/>
            </p14:nvContentPartPr>
            <p14:xfrm>
              <a:off x="2286021" y="4778019"/>
              <a:ext cx="7710120" cy="114120"/>
            </p14:xfrm>
          </p:contentPart>
        </mc:Choice>
        <mc:Fallback xmlns="">
          <p:pic>
            <p:nvPicPr>
              <p:cNvPr id="7" name="Ink 6">
                <a:extLst>
                  <a:ext uri="{FF2B5EF4-FFF2-40B4-BE49-F238E27FC236}">
                    <a16:creationId xmlns:a16="http://schemas.microsoft.com/office/drawing/2014/main" id="{26B54D28-5A18-F8E8-B633-151787F52650}"/>
                  </a:ext>
                </a:extLst>
              </p:cNvPr>
              <p:cNvPicPr/>
              <p:nvPr/>
            </p:nvPicPr>
            <p:blipFill>
              <a:blip r:embed="rId11"/>
              <a:stretch>
                <a:fillRect/>
              </a:stretch>
            </p:blipFill>
            <p:spPr>
              <a:xfrm>
                <a:off x="2250021" y="4706019"/>
                <a:ext cx="77817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xmlns="" id="{1EB28472-BC5B-34C6-8D01-E1500F05CC0F}"/>
                  </a:ext>
                </a:extLst>
              </p14:cNvPr>
              <p14:cNvContentPartPr/>
              <p14:nvPr/>
            </p14:nvContentPartPr>
            <p14:xfrm>
              <a:off x="1622540" y="5020235"/>
              <a:ext cx="10289343" cy="162226"/>
            </p14:xfrm>
          </p:contentPart>
        </mc:Choice>
        <mc:Fallback xmlns="">
          <p:pic>
            <p:nvPicPr>
              <p:cNvPr id="8" name="Ink 7">
                <a:extLst>
                  <a:ext uri="{FF2B5EF4-FFF2-40B4-BE49-F238E27FC236}">
                    <a16:creationId xmlns:a16="http://schemas.microsoft.com/office/drawing/2014/main" id="{1EB28472-BC5B-34C6-8D01-E1500F05CC0F}"/>
                  </a:ext>
                </a:extLst>
              </p:cNvPr>
              <p:cNvPicPr/>
              <p:nvPr/>
            </p:nvPicPr>
            <p:blipFill>
              <a:blip r:embed="rId13"/>
              <a:stretch>
                <a:fillRect/>
              </a:stretch>
            </p:blipFill>
            <p:spPr>
              <a:xfrm>
                <a:off x="1586539" y="4948294"/>
                <a:ext cx="10360984" cy="30574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xmlns="" id="{3CFC511A-80EF-BB3F-EC2D-40172773397B}"/>
                  </a:ext>
                </a:extLst>
              </p14:cNvPr>
              <p14:cNvContentPartPr/>
              <p14:nvPr/>
            </p14:nvContentPartPr>
            <p14:xfrm>
              <a:off x="10085421" y="4795299"/>
              <a:ext cx="376920" cy="19080"/>
            </p14:xfrm>
          </p:contentPart>
        </mc:Choice>
        <mc:Fallback xmlns="">
          <p:pic>
            <p:nvPicPr>
              <p:cNvPr id="9" name="Ink 8">
                <a:extLst>
                  <a:ext uri="{FF2B5EF4-FFF2-40B4-BE49-F238E27FC236}">
                    <a16:creationId xmlns:a16="http://schemas.microsoft.com/office/drawing/2014/main" id="{3CFC511A-80EF-BB3F-EC2D-40172773397B}"/>
                  </a:ext>
                </a:extLst>
              </p:cNvPr>
              <p:cNvPicPr/>
              <p:nvPr/>
            </p:nvPicPr>
            <p:blipFill>
              <a:blip r:embed="rId15"/>
              <a:stretch>
                <a:fillRect/>
              </a:stretch>
            </p:blipFill>
            <p:spPr>
              <a:xfrm>
                <a:off x="10049421" y="4723299"/>
                <a:ext cx="448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xmlns="" id="{46C1142E-7FDD-5DB1-CD03-9D056A585F3A}"/>
                  </a:ext>
                </a:extLst>
              </p14:cNvPr>
              <p14:cNvContentPartPr/>
              <p14:nvPr/>
            </p14:nvContentPartPr>
            <p14:xfrm>
              <a:off x="1622541" y="5549499"/>
              <a:ext cx="1004400" cy="53640"/>
            </p14:xfrm>
          </p:contentPart>
        </mc:Choice>
        <mc:Fallback xmlns="">
          <p:pic>
            <p:nvPicPr>
              <p:cNvPr id="10" name="Ink 9">
                <a:extLst>
                  <a:ext uri="{FF2B5EF4-FFF2-40B4-BE49-F238E27FC236}">
                    <a16:creationId xmlns:a16="http://schemas.microsoft.com/office/drawing/2014/main" id="{46C1142E-7FDD-5DB1-CD03-9D056A585F3A}"/>
                  </a:ext>
                </a:extLst>
              </p:cNvPr>
              <p:cNvPicPr/>
              <p:nvPr/>
            </p:nvPicPr>
            <p:blipFill>
              <a:blip r:embed="rId17"/>
              <a:stretch>
                <a:fillRect/>
              </a:stretch>
            </p:blipFill>
            <p:spPr>
              <a:xfrm>
                <a:off x="1586541" y="5477499"/>
                <a:ext cx="1076040" cy="197280"/>
              </a:xfrm>
              <a:prstGeom prst="rect">
                <a:avLst/>
              </a:prstGeom>
            </p:spPr>
          </p:pic>
        </mc:Fallback>
      </mc:AlternateContent>
      <p:sp>
        <p:nvSpPr>
          <p:cNvPr id="11" name="Explosion: 8 Points 10">
            <a:extLst>
              <a:ext uri="{FF2B5EF4-FFF2-40B4-BE49-F238E27FC236}">
                <a16:creationId xmlns:a16="http://schemas.microsoft.com/office/drawing/2014/main" xmlns="" id="{2FDE797F-A25A-88B6-B7CA-1C04F1E8B693}"/>
              </a:ext>
            </a:extLst>
          </p:cNvPr>
          <p:cNvSpPr/>
          <p:nvPr/>
        </p:nvSpPr>
        <p:spPr>
          <a:xfrm>
            <a:off x="968188" y="5468767"/>
            <a:ext cx="636353" cy="501727"/>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9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7B3329F-B73E-91FB-BF1F-C1A6A8E670BA}"/>
              </a:ext>
            </a:extLst>
          </p:cNvPr>
          <p:cNvSpPr>
            <a:spLocks noGrp="1"/>
          </p:cNvSpPr>
          <p:nvPr>
            <p:ph type="title"/>
          </p:nvPr>
        </p:nvSpPr>
        <p:spPr/>
        <p:txBody>
          <a:bodyPr/>
          <a:lstStyle/>
          <a:p>
            <a:r>
              <a:rPr lang="en-US" dirty="0"/>
              <a:t>My judgements versus Value Line’s Sales of 8,200 and Earnings of 21.00</a:t>
            </a:r>
          </a:p>
        </p:txBody>
      </p:sp>
      <p:pic>
        <p:nvPicPr>
          <p:cNvPr id="6" name="Content Placeholder 5">
            <a:extLst>
              <a:ext uri="{FF2B5EF4-FFF2-40B4-BE49-F238E27FC236}">
                <a16:creationId xmlns:a16="http://schemas.microsoft.com/office/drawing/2014/main" xmlns="" id="{8AD91D41-19DC-F046-C81E-1515526C4F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974" y="3236258"/>
            <a:ext cx="8432921" cy="2103838"/>
          </a:xfrm>
        </p:spPr>
      </p:pic>
      <p:pic>
        <p:nvPicPr>
          <p:cNvPr id="8" name="Picture 7">
            <a:extLst>
              <a:ext uri="{FF2B5EF4-FFF2-40B4-BE49-F238E27FC236}">
                <a16:creationId xmlns:a16="http://schemas.microsoft.com/office/drawing/2014/main" xmlns="" id="{6D5C1098-AF31-3E8C-4AAB-FE20BBB188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895" y="3515778"/>
            <a:ext cx="2028049" cy="1824318"/>
          </a:xfrm>
          <a:prstGeom prst="rect">
            <a:avLst/>
          </a:prstGeom>
        </p:spPr>
      </p:pic>
      <p:cxnSp>
        <p:nvCxnSpPr>
          <p:cNvPr id="10" name="Straight Arrow Connector 9">
            <a:extLst>
              <a:ext uri="{FF2B5EF4-FFF2-40B4-BE49-F238E27FC236}">
                <a16:creationId xmlns:a16="http://schemas.microsoft.com/office/drawing/2014/main" xmlns="" id="{4B15B006-86A2-D797-F8FB-5B61D01FC21C}"/>
              </a:ext>
            </a:extLst>
          </p:cNvPr>
          <p:cNvCxnSpPr>
            <a:cxnSpLocks/>
          </p:cNvCxnSpPr>
          <p:nvPr/>
        </p:nvCxnSpPr>
        <p:spPr>
          <a:xfrm>
            <a:off x="9386047" y="4509247"/>
            <a:ext cx="0" cy="0"/>
          </a:xfrm>
          <a:prstGeom prst="straightConnector1">
            <a:avLst/>
          </a:prstGeom>
          <a:ln w="9525"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xmlns="" id="{C1BBDE7F-7CBC-8690-E215-4E4D34CC2D3C}"/>
              </a:ext>
            </a:extLst>
          </p:cNvPr>
          <p:cNvCxnSpPr>
            <a:cxnSpLocks/>
          </p:cNvCxnSpPr>
          <p:nvPr/>
        </p:nvCxnSpPr>
        <p:spPr>
          <a:xfrm>
            <a:off x="8848165" y="4288177"/>
            <a:ext cx="1963271" cy="980201"/>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xmlns="" id="{17B354B0-E52C-A8AE-25D9-382143959904}"/>
                  </a:ext>
                </a:extLst>
              </p14:cNvPr>
              <p14:cNvContentPartPr/>
              <p14:nvPr/>
            </p14:nvContentPartPr>
            <p14:xfrm>
              <a:off x="8766036" y="4549234"/>
              <a:ext cx="348120" cy="60840"/>
            </p14:xfrm>
          </p:contentPart>
        </mc:Choice>
        <mc:Fallback xmlns="">
          <p:pic>
            <p:nvPicPr>
              <p:cNvPr id="2" name="Ink 1">
                <a:extLst>
                  <a:ext uri="{FF2B5EF4-FFF2-40B4-BE49-F238E27FC236}">
                    <a16:creationId xmlns:a16="http://schemas.microsoft.com/office/drawing/2014/main" id="{17B354B0-E52C-A8AE-25D9-382143959904}"/>
                  </a:ext>
                </a:extLst>
              </p:cNvPr>
              <p:cNvPicPr/>
              <p:nvPr/>
            </p:nvPicPr>
            <p:blipFill>
              <a:blip r:embed="rId5"/>
              <a:stretch>
                <a:fillRect/>
              </a:stretch>
            </p:blipFill>
            <p:spPr>
              <a:xfrm>
                <a:off x="8730036" y="4477234"/>
                <a:ext cx="4197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xmlns="" id="{F0216A25-6468-581C-EDD4-6FBE6955A668}"/>
                  </a:ext>
                </a:extLst>
              </p14:cNvPr>
              <p14:cNvContentPartPr/>
              <p14:nvPr/>
            </p14:nvContentPartPr>
            <p14:xfrm>
              <a:off x="10708236" y="3621154"/>
              <a:ext cx="424800" cy="36720"/>
            </p14:xfrm>
          </p:contentPart>
        </mc:Choice>
        <mc:Fallback xmlns="">
          <p:pic>
            <p:nvPicPr>
              <p:cNvPr id="4" name="Ink 3">
                <a:extLst>
                  <a:ext uri="{FF2B5EF4-FFF2-40B4-BE49-F238E27FC236}">
                    <a16:creationId xmlns:a16="http://schemas.microsoft.com/office/drawing/2014/main" id="{F0216A25-6468-581C-EDD4-6FBE6955A668}"/>
                  </a:ext>
                </a:extLst>
              </p:cNvPr>
              <p:cNvPicPr/>
              <p:nvPr/>
            </p:nvPicPr>
            <p:blipFill>
              <a:blip r:embed="rId7"/>
              <a:stretch>
                <a:fillRect/>
              </a:stretch>
            </p:blipFill>
            <p:spPr>
              <a:xfrm>
                <a:off x="10672236" y="3549154"/>
                <a:ext cx="496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xmlns="" id="{FFD865B2-917E-F04B-518A-E2847DABACC4}"/>
                  </a:ext>
                </a:extLst>
              </p14:cNvPr>
              <p14:cNvContentPartPr/>
              <p14:nvPr/>
            </p14:nvContentPartPr>
            <p14:xfrm>
              <a:off x="8781156" y="4122994"/>
              <a:ext cx="393480" cy="18720"/>
            </p14:xfrm>
          </p:contentPart>
        </mc:Choice>
        <mc:Fallback xmlns="">
          <p:pic>
            <p:nvPicPr>
              <p:cNvPr id="5" name="Ink 4">
                <a:extLst>
                  <a:ext uri="{FF2B5EF4-FFF2-40B4-BE49-F238E27FC236}">
                    <a16:creationId xmlns:a16="http://schemas.microsoft.com/office/drawing/2014/main" id="{FFD865B2-917E-F04B-518A-E2847DABACC4}"/>
                  </a:ext>
                </a:extLst>
              </p:cNvPr>
              <p:cNvPicPr/>
              <p:nvPr/>
            </p:nvPicPr>
            <p:blipFill>
              <a:blip r:embed="rId9"/>
              <a:stretch>
                <a:fillRect/>
              </a:stretch>
            </p:blipFill>
            <p:spPr>
              <a:xfrm>
                <a:off x="8745156" y="4050994"/>
                <a:ext cx="465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xmlns="" id="{E0E5BC2D-1269-648A-71DA-94B9F9BF92CD}"/>
                  </a:ext>
                </a:extLst>
              </p14:cNvPr>
              <p14:cNvContentPartPr/>
              <p14:nvPr/>
            </p14:nvContentPartPr>
            <p14:xfrm>
              <a:off x="10806516" y="5229634"/>
              <a:ext cx="325440" cy="50400"/>
            </p14:xfrm>
          </p:contentPart>
        </mc:Choice>
        <mc:Fallback xmlns="">
          <p:pic>
            <p:nvPicPr>
              <p:cNvPr id="7" name="Ink 6">
                <a:extLst>
                  <a:ext uri="{FF2B5EF4-FFF2-40B4-BE49-F238E27FC236}">
                    <a16:creationId xmlns:a16="http://schemas.microsoft.com/office/drawing/2014/main" id="{E0E5BC2D-1269-648A-71DA-94B9F9BF92CD}"/>
                  </a:ext>
                </a:extLst>
              </p:cNvPr>
              <p:cNvPicPr/>
              <p:nvPr/>
            </p:nvPicPr>
            <p:blipFill>
              <a:blip r:embed="rId11"/>
              <a:stretch>
                <a:fillRect/>
              </a:stretch>
            </p:blipFill>
            <p:spPr>
              <a:xfrm>
                <a:off x="10770516" y="5157634"/>
                <a:ext cx="397080" cy="194040"/>
              </a:xfrm>
              <a:prstGeom prst="rect">
                <a:avLst/>
              </a:prstGeom>
            </p:spPr>
          </p:pic>
        </mc:Fallback>
      </mc:AlternateContent>
    </p:spTree>
    <p:extLst>
      <p:ext uri="{BB962C8B-B14F-4D97-AF65-F5344CB8AC3E}">
        <p14:creationId xmlns:p14="http://schemas.microsoft.com/office/powerpoint/2010/main" val="1159231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8E8CEB55-C7F3-B67E-64C7-2EF4BCC8E69F}"/>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35022" y="126460"/>
            <a:ext cx="5094814" cy="6614533"/>
          </a:xfrm>
        </p:spPr>
      </p:pic>
      <p:pic>
        <p:nvPicPr>
          <p:cNvPr id="11" name="Picture 10">
            <a:extLst>
              <a:ext uri="{FF2B5EF4-FFF2-40B4-BE49-F238E27FC236}">
                <a16:creationId xmlns:a16="http://schemas.microsoft.com/office/drawing/2014/main" xmlns="" id="{1F9F907C-EC5C-B2BC-A53D-A34DEA625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6460"/>
            <a:ext cx="5236723" cy="6623986"/>
          </a:xfrm>
          <a:prstGeom prst="rect">
            <a:avLst/>
          </a:prstGeom>
        </p:spPr>
      </p:pic>
    </p:spTree>
    <p:extLst>
      <p:ext uri="{BB962C8B-B14F-4D97-AF65-F5344CB8AC3E}">
        <p14:creationId xmlns:p14="http://schemas.microsoft.com/office/powerpoint/2010/main" val="208022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4DD5B40-FBFD-61C1-23FB-0A9638D65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16" y="1873623"/>
            <a:ext cx="10513072" cy="4150385"/>
          </a:xfrm>
          <a:prstGeom prst="rect">
            <a:avLst/>
          </a:prstGeom>
        </p:spPr>
      </p:pic>
      <p:sp>
        <p:nvSpPr>
          <p:cNvPr id="7" name="Title 6">
            <a:extLst>
              <a:ext uri="{FF2B5EF4-FFF2-40B4-BE49-F238E27FC236}">
                <a16:creationId xmlns:a16="http://schemas.microsoft.com/office/drawing/2014/main" xmlns="" id="{F2BE696E-6930-317E-5A67-AED29D1F9E7A}"/>
              </a:ext>
            </a:extLst>
          </p:cNvPr>
          <p:cNvSpPr>
            <a:spLocks noGrp="1"/>
          </p:cNvSpPr>
          <p:nvPr>
            <p:ph type="title" idx="4294967295"/>
          </p:nvPr>
        </p:nvSpPr>
        <p:spPr>
          <a:xfrm>
            <a:off x="2259105" y="908236"/>
            <a:ext cx="7888941" cy="1351313"/>
          </a:xfrm>
        </p:spPr>
        <p:txBody>
          <a:bodyPr>
            <a:normAutofit fontScale="90000"/>
          </a:bodyPr>
          <a:lstStyle/>
          <a:p>
            <a:r>
              <a:rPr lang="en-US" sz="3600" dirty="0"/>
              <a:t>A medium sized, high growth company, low debt, officers/directors have skin in the game</a:t>
            </a:r>
            <a:r>
              <a:rPr lang="en-US" dirty="0"/>
              <a:t/>
            </a:r>
            <a:br>
              <a:rPr lang="en-US" dirty="0"/>
            </a:br>
            <a:endParaRPr lang="en-US" dirty="0"/>
          </a:p>
        </p:txBody>
      </p:sp>
    </p:spTree>
    <p:extLst>
      <p:ext uri="{BB962C8B-B14F-4D97-AF65-F5344CB8AC3E}">
        <p14:creationId xmlns:p14="http://schemas.microsoft.com/office/powerpoint/2010/main" val="204077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D31FB21-0C2C-31B2-282A-2C89897C7483}"/>
              </a:ext>
            </a:extLst>
          </p:cNvPr>
          <p:cNvSpPr>
            <a:spLocks noGrp="1"/>
          </p:cNvSpPr>
          <p:nvPr>
            <p:ph type="title"/>
          </p:nvPr>
        </p:nvSpPr>
        <p:spPr>
          <a:xfrm>
            <a:off x="1517904" y="1004717"/>
            <a:ext cx="3574049" cy="1857355"/>
          </a:xfrm>
        </p:spPr>
        <p:txBody>
          <a:bodyPr>
            <a:normAutofit fontScale="90000"/>
          </a:bodyPr>
          <a:lstStyle/>
          <a:p>
            <a:r>
              <a:rPr lang="en-US" dirty="0"/>
              <a:t>Upward trends very nearly</a:t>
            </a:r>
            <a:br>
              <a:rPr lang="en-US" dirty="0"/>
            </a:br>
            <a:r>
              <a:rPr lang="en-US" dirty="0"/>
              <a:t>UP, STRAIGHT AND PARALLEL</a:t>
            </a:r>
            <a:br>
              <a:rPr lang="en-US" dirty="0"/>
            </a:br>
            <a:endParaRPr lang="en-US" dirty="0"/>
          </a:p>
        </p:txBody>
      </p:sp>
      <p:sp>
        <p:nvSpPr>
          <p:cNvPr id="8" name="Content Placeholder 7">
            <a:extLst>
              <a:ext uri="{FF2B5EF4-FFF2-40B4-BE49-F238E27FC236}">
                <a16:creationId xmlns:a16="http://schemas.microsoft.com/office/drawing/2014/main" xmlns="" id="{3EE1540A-B2D2-07D3-AD85-0FA63E39918D}"/>
              </a:ext>
            </a:extLst>
          </p:cNvPr>
          <p:cNvSpPr>
            <a:spLocks noGrp="1"/>
          </p:cNvSpPr>
          <p:nvPr>
            <p:ph idx="1"/>
          </p:nvPr>
        </p:nvSpPr>
        <p:spPr>
          <a:xfrm>
            <a:off x="1272989" y="3863787"/>
            <a:ext cx="9442704" cy="2271119"/>
          </a:xfrm>
        </p:spPr>
        <p:txBody>
          <a:bodyPr/>
          <a:lstStyle/>
          <a:p>
            <a:r>
              <a:rPr lang="en-US" dirty="0"/>
              <a:t>My estimates were more</a:t>
            </a:r>
          </a:p>
          <a:p>
            <a:r>
              <a:rPr lang="en-US" dirty="0"/>
              <a:t>conservative than were</a:t>
            </a:r>
          </a:p>
          <a:p>
            <a:r>
              <a:rPr lang="en-US" dirty="0"/>
              <a:t>analysts’ projections in</a:t>
            </a:r>
          </a:p>
          <a:p>
            <a:r>
              <a:rPr lang="en-US" dirty="0"/>
              <a:t> the green circles</a:t>
            </a:r>
          </a:p>
        </p:txBody>
      </p:sp>
      <p:pic>
        <p:nvPicPr>
          <p:cNvPr id="14" name="Picture 13">
            <a:extLst>
              <a:ext uri="{FF2B5EF4-FFF2-40B4-BE49-F238E27FC236}">
                <a16:creationId xmlns:a16="http://schemas.microsoft.com/office/drawing/2014/main" xmlns="" id="{D1F27394-22E2-E7EA-C24D-C68F5F72F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2156" y="1004717"/>
            <a:ext cx="5578323" cy="5243014"/>
          </a:xfrm>
          <a:prstGeom prst="rect">
            <a:avLst/>
          </a:prstGeom>
        </p:spPr>
      </p:pic>
    </p:spTree>
    <p:extLst>
      <p:ext uri="{BB962C8B-B14F-4D97-AF65-F5344CB8AC3E}">
        <p14:creationId xmlns:p14="http://schemas.microsoft.com/office/powerpoint/2010/main" val="220390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DA2ED-76B9-4A2D-E209-0A51C95BAC62}"/>
              </a:ext>
            </a:extLst>
          </p:cNvPr>
          <p:cNvSpPr>
            <a:spLocks noGrp="1"/>
          </p:cNvSpPr>
          <p:nvPr>
            <p:ph type="title" idx="4294967295"/>
          </p:nvPr>
        </p:nvSpPr>
        <p:spPr>
          <a:xfrm>
            <a:off x="1174376" y="1517650"/>
            <a:ext cx="9744636" cy="3099174"/>
          </a:xfrm>
        </p:spPr>
        <p:txBody>
          <a:bodyPr>
            <a:normAutofit/>
          </a:bodyPr>
          <a:lstStyle/>
          <a:p>
            <a:r>
              <a:rPr lang="en-US" sz="1800" dirty="0">
                <a:effectLst/>
                <a:latin typeface="Arial" panose="020B0604020202020204" pitchFamily="34" charset="0"/>
                <a:ea typeface="Times New Roman" panose="02020603050405020304" pitchFamily="18" charset="0"/>
              </a:rPr>
              <a:t>CFRA: </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We forecast 2022 revenue growth of 32%-36%, supported by the sustained high demand for generators. In 2023, we forecast revenue growth to return to more “normal” levels and to rise by 12% to 17%. </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Extreme </a:t>
            </a:r>
            <a:r>
              <a:rPr lang="en-US" sz="1800" dirty="0">
                <a:latin typeface="Arial" panose="020B0604020202020204" pitchFamily="34" charset="0"/>
                <a:ea typeface="Times New Roman" panose="02020603050405020304" pitchFamily="18" charset="0"/>
              </a:rPr>
              <a:t>and volatile weather continues to increase shipments of portable generators. </a:t>
            </a:r>
            <a:br>
              <a:rPr lang="en-US" sz="1800" dirty="0">
                <a:latin typeface="Arial" panose="020B0604020202020204" pitchFamily="34" charset="0"/>
                <a:ea typeface="Times New Roman" panose="02020603050405020304" pitchFamily="18" charset="0"/>
              </a:rPr>
            </a:br>
            <a:r>
              <a:rPr lang="en-US" sz="1800" dirty="0">
                <a:latin typeface="Arial" panose="020B0604020202020204" pitchFamily="34" charset="0"/>
                <a:ea typeface="Times New Roman" panose="02020603050405020304" pitchFamily="18" charset="0"/>
              </a:rPr>
              <a:t/>
            </a:r>
            <a:br>
              <a:rPr lang="en-US" sz="1800" dirty="0">
                <a:latin typeface="Arial" panose="020B0604020202020204" pitchFamily="34" charset="0"/>
                <a:ea typeface="Times New Roman" panose="02020603050405020304" pitchFamily="18" charset="0"/>
              </a:rPr>
            </a:br>
            <a:r>
              <a:rPr lang="en-US" sz="1800" dirty="0">
                <a:latin typeface="Arial" panose="020B0604020202020204" pitchFamily="34" charset="0"/>
                <a:ea typeface="Times New Roman" panose="02020603050405020304" pitchFamily="18" charset="0"/>
              </a:rPr>
              <a:t>We think residential customers </a:t>
            </a:r>
            <a:r>
              <a:rPr lang="en-US" sz="1800" dirty="0">
                <a:effectLst/>
                <a:latin typeface="Arial" panose="020B0604020202020204" pitchFamily="34" charset="0"/>
                <a:ea typeface="Times New Roman" panose="02020603050405020304" pitchFamily="18" charset="0"/>
              </a:rPr>
              <a:t>will </a:t>
            </a:r>
            <a:r>
              <a:rPr lang="en-US" sz="1800" dirty="0">
                <a:latin typeface="Arial" panose="020B0604020202020204" pitchFamily="34" charset="0"/>
                <a:ea typeface="Times New Roman" panose="02020603050405020304" pitchFamily="18" charset="0"/>
              </a:rPr>
              <a:t>continue </a:t>
            </a:r>
            <a:r>
              <a:rPr lang="en-US" sz="1800" dirty="0">
                <a:effectLst/>
                <a:latin typeface="Arial" panose="020B0604020202020204" pitchFamily="34" charset="0"/>
                <a:ea typeface="Times New Roman" panose="02020603050405020304" pitchFamily="18" charset="0"/>
              </a:rPr>
              <a:t>to prioritize spending on home standby generators over the next few years, as improving the power and electrical grid is a multiyear process. </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We also expect revenue to benefit from GNRC’s investment in energy storage systems and power grid optimization.</a:t>
            </a:r>
            <a:endParaRPr lang="en-US" dirty="0"/>
          </a:p>
        </p:txBody>
      </p:sp>
    </p:spTree>
    <p:extLst>
      <p:ext uri="{BB962C8B-B14F-4D97-AF65-F5344CB8AC3E}">
        <p14:creationId xmlns:p14="http://schemas.microsoft.com/office/powerpoint/2010/main" val="325172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114AAA6-DC58-D969-A7C3-1DC46AE29B34}"/>
              </a:ext>
            </a:extLst>
          </p:cNvPr>
          <p:cNvSpPr>
            <a:spLocks noGrp="1"/>
          </p:cNvSpPr>
          <p:nvPr>
            <p:ph type="title"/>
          </p:nvPr>
        </p:nvSpPr>
        <p:spPr/>
        <p:txBody>
          <a:bodyPr/>
          <a:lstStyle/>
          <a:p>
            <a:r>
              <a:rPr lang="en-US" dirty="0"/>
              <a:t>Your neighbors may have one, but GENERAC has other products, too.</a:t>
            </a:r>
          </a:p>
        </p:txBody>
      </p:sp>
      <p:pic>
        <p:nvPicPr>
          <p:cNvPr id="7" name="Content Placeholder 6">
            <a:extLst>
              <a:ext uri="{FF2B5EF4-FFF2-40B4-BE49-F238E27FC236}">
                <a16:creationId xmlns:a16="http://schemas.microsoft.com/office/drawing/2014/main" xmlns="" id="{A246B66F-00AE-34FB-5553-0EA0FDFD62A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304927" y="2971800"/>
            <a:ext cx="5569446" cy="3127375"/>
          </a:xfrm>
        </p:spPr>
      </p:pic>
      <p:sp>
        <p:nvSpPr>
          <p:cNvPr id="8" name="TextBox 7">
            <a:extLst>
              <a:ext uri="{FF2B5EF4-FFF2-40B4-BE49-F238E27FC236}">
                <a16:creationId xmlns:a16="http://schemas.microsoft.com/office/drawing/2014/main" xmlns="" id="{EA5251CD-431A-F3F0-2B4A-E29E779DFC02}"/>
              </a:ext>
            </a:extLst>
          </p:cNvPr>
          <p:cNvSpPr txBox="1"/>
          <p:nvPr/>
        </p:nvSpPr>
        <p:spPr>
          <a:xfrm>
            <a:off x="3304927" y="6099175"/>
            <a:ext cx="5569446" cy="230832"/>
          </a:xfrm>
          <a:prstGeom prst="rect">
            <a:avLst/>
          </a:prstGeom>
          <a:noFill/>
        </p:spPr>
        <p:txBody>
          <a:bodyPr wrap="square" rtlCol="0">
            <a:spAutoFit/>
          </a:bodyPr>
          <a:lstStyle/>
          <a:p>
            <a:r>
              <a:rPr lang="en-US" sz="900">
                <a:hlinkClick r:id="rId3" tooltip="https://www.woodsybond.com/how-to-reset-maintenance-on-generac-generator/"/>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3076611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242D03-D67F-1699-6CCE-BB8188BE9615}"/>
              </a:ext>
            </a:extLst>
          </p:cNvPr>
          <p:cNvSpPr>
            <a:spLocks noGrp="1"/>
          </p:cNvSpPr>
          <p:nvPr>
            <p:ph type="title"/>
          </p:nvPr>
        </p:nvSpPr>
        <p:spPr/>
        <p:txBody>
          <a:bodyPr/>
          <a:lstStyle/>
          <a:p>
            <a:r>
              <a:rPr lang="en-US" dirty="0"/>
              <a:t>Stable growth and controlled debt.</a:t>
            </a:r>
          </a:p>
        </p:txBody>
      </p:sp>
      <p:pic>
        <p:nvPicPr>
          <p:cNvPr id="5" name="Content Placeholder 4">
            <a:extLst>
              <a:ext uri="{FF2B5EF4-FFF2-40B4-BE49-F238E27FC236}">
                <a16:creationId xmlns:a16="http://schemas.microsoft.com/office/drawing/2014/main" xmlns="" id="{24EFD68E-E3A3-9A6F-2158-46F74FA941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3334871"/>
            <a:ext cx="9442704" cy="2366682"/>
          </a:xfr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C931332B-B5B0-96D0-F32B-ACB91498A749}"/>
                  </a:ext>
                </a:extLst>
              </p14:cNvPr>
              <p14:cNvContentPartPr/>
              <p14:nvPr/>
            </p14:nvContentPartPr>
            <p14:xfrm>
              <a:off x="8462556" y="5082066"/>
              <a:ext cx="622800" cy="422640"/>
            </p14:xfrm>
          </p:contentPart>
        </mc:Choice>
        <mc:Fallback xmlns="">
          <p:pic>
            <p:nvPicPr>
              <p:cNvPr id="3" name="Ink 2">
                <a:extLst>
                  <a:ext uri="{FF2B5EF4-FFF2-40B4-BE49-F238E27FC236}">
                    <a16:creationId xmlns:a16="http://schemas.microsoft.com/office/drawing/2014/main" id="{C931332B-B5B0-96D0-F32B-ACB91498A749}"/>
                  </a:ext>
                </a:extLst>
              </p:cNvPr>
              <p:cNvPicPr/>
              <p:nvPr/>
            </p:nvPicPr>
            <p:blipFill>
              <a:blip r:embed="rId4"/>
              <a:stretch>
                <a:fillRect/>
              </a:stretch>
            </p:blipFill>
            <p:spPr>
              <a:xfrm>
                <a:off x="8426556" y="5010066"/>
                <a:ext cx="694440" cy="566280"/>
              </a:xfrm>
              <a:prstGeom prst="rect">
                <a:avLst/>
              </a:prstGeom>
            </p:spPr>
          </p:pic>
        </mc:Fallback>
      </mc:AlternateContent>
    </p:spTree>
    <p:extLst>
      <p:ext uri="{BB962C8B-B14F-4D97-AF65-F5344CB8AC3E}">
        <p14:creationId xmlns:p14="http://schemas.microsoft.com/office/powerpoint/2010/main" val="3759112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B3DD58-6FEB-CB20-376D-AD42B2A1CFAD}"/>
              </a:ext>
            </a:extLst>
          </p:cNvPr>
          <p:cNvSpPr>
            <a:spLocks noGrp="1"/>
          </p:cNvSpPr>
          <p:nvPr>
            <p:ph type="title"/>
          </p:nvPr>
        </p:nvSpPr>
        <p:spPr>
          <a:xfrm>
            <a:off x="1517904" y="797859"/>
            <a:ext cx="9144000" cy="2064213"/>
          </a:xfrm>
        </p:spPr>
        <p:txBody>
          <a:bodyPr>
            <a:noAutofit/>
          </a:bodyPr>
          <a:lstStyle/>
          <a:p>
            <a:r>
              <a:rPr lang="en-US" sz="2800" dirty="0"/>
              <a:t>As the economy continues to be worrisome and stock prices contract I felt better making the high 2021 P/Es outliers. We are seeing prices become more normalized, too. (Already below </a:t>
            </a:r>
            <a:r>
              <a:rPr lang="en-US" sz="3200" dirty="0"/>
              <a:t>2021 low price).</a:t>
            </a:r>
          </a:p>
        </p:txBody>
      </p:sp>
      <p:pic>
        <p:nvPicPr>
          <p:cNvPr id="5" name="Content Placeholder 4">
            <a:extLst>
              <a:ext uri="{FF2B5EF4-FFF2-40B4-BE49-F238E27FC236}">
                <a16:creationId xmlns:a16="http://schemas.microsoft.com/office/drawing/2014/main" xmlns="" id="{E4394F15-6532-2861-5BE0-6B4A7E5DEA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588" y="2698376"/>
            <a:ext cx="10282518" cy="3615569"/>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xmlns="" id="{4241D2EB-4A22-62ED-6A36-619DEC4A7D39}"/>
                  </a:ext>
                </a:extLst>
              </p14:cNvPr>
              <p14:cNvContentPartPr/>
              <p14:nvPr/>
            </p14:nvContentPartPr>
            <p14:xfrm>
              <a:off x="4246956" y="5340906"/>
              <a:ext cx="733320" cy="44280"/>
            </p14:xfrm>
          </p:contentPart>
        </mc:Choice>
        <mc:Fallback xmlns="">
          <p:pic>
            <p:nvPicPr>
              <p:cNvPr id="7" name="Ink 6">
                <a:extLst>
                  <a:ext uri="{FF2B5EF4-FFF2-40B4-BE49-F238E27FC236}">
                    <a16:creationId xmlns:a16="http://schemas.microsoft.com/office/drawing/2014/main" id="{4241D2EB-4A22-62ED-6A36-619DEC4A7D39}"/>
                  </a:ext>
                </a:extLst>
              </p:cNvPr>
              <p:cNvPicPr/>
              <p:nvPr/>
            </p:nvPicPr>
            <p:blipFill>
              <a:blip r:embed="rId4"/>
              <a:stretch>
                <a:fillRect/>
              </a:stretch>
            </p:blipFill>
            <p:spPr>
              <a:xfrm>
                <a:off x="4210956" y="5268906"/>
                <a:ext cx="804960" cy="187920"/>
              </a:xfrm>
              <a:prstGeom prst="rect">
                <a:avLst/>
              </a:prstGeom>
            </p:spPr>
          </p:pic>
        </mc:Fallback>
      </mc:AlternateContent>
    </p:spTree>
    <p:extLst>
      <p:ext uri="{BB962C8B-B14F-4D97-AF65-F5344CB8AC3E}">
        <p14:creationId xmlns:p14="http://schemas.microsoft.com/office/powerpoint/2010/main" val="1356627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FB12C4-6731-3ABF-E9FB-82DAD72E5216}"/>
              </a:ext>
            </a:extLst>
          </p:cNvPr>
          <p:cNvSpPr>
            <a:spLocks noGrp="1"/>
          </p:cNvSpPr>
          <p:nvPr>
            <p:ph type="title"/>
          </p:nvPr>
        </p:nvSpPr>
        <p:spPr>
          <a:xfrm>
            <a:off x="1517904" y="989970"/>
            <a:ext cx="9144000" cy="2055511"/>
          </a:xfrm>
        </p:spPr>
        <p:txBody>
          <a:bodyPr>
            <a:normAutofit fontScale="90000"/>
          </a:bodyPr>
          <a:lstStyle/>
          <a:p>
            <a:r>
              <a:rPr lang="en-US" sz="2800" dirty="0"/>
              <a:t>I decided to set </a:t>
            </a:r>
            <a:r>
              <a:rPr lang="en-US" sz="3200" dirty="0"/>
              <a:t>24</a:t>
            </a:r>
            <a:r>
              <a:rPr lang="en-US" sz="2800" dirty="0"/>
              <a:t> as my high P/E (my standard high I was willing to pay before nose bleed prices became commonplace). That high price result of </a:t>
            </a:r>
            <a:r>
              <a:rPr lang="en-US" sz="2800" u="sng" dirty="0"/>
              <a:t>$395.60 </a:t>
            </a:r>
            <a:r>
              <a:rPr lang="en-US" sz="2800" dirty="0"/>
              <a:t>is below Value Line’s low </a:t>
            </a:r>
            <a:r>
              <a:rPr lang="en-US" sz="2800" u="sng" dirty="0"/>
              <a:t>$460.00 </a:t>
            </a:r>
            <a:r>
              <a:rPr lang="en-US" sz="2800" dirty="0"/>
              <a:t>3-5 year prediction, but above Morningstar’s Feb 2022 </a:t>
            </a:r>
            <a:r>
              <a:rPr lang="en-US" sz="2800" u="sng" dirty="0"/>
              <a:t>$301.00 </a:t>
            </a:r>
            <a:r>
              <a:rPr lang="en-US" sz="2800" dirty="0"/>
              <a:t>Fair Value. Folio has Strong Buy by 14 analysts.</a:t>
            </a:r>
          </a:p>
        </p:txBody>
      </p:sp>
      <p:pic>
        <p:nvPicPr>
          <p:cNvPr id="5" name="Content Placeholder 4">
            <a:extLst>
              <a:ext uri="{FF2B5EF4-FFF2-40B4-BE49-F238E27FC236}">
                <a16:creationId xmlns:a16="http://schemas.microsoft.com/office/drawing/2014/main" xmlns="" id="{CCACA6BD-F39A-9BAF-AAC9-B95AD8E871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2707" y="3045481"/>
            <a:ext cx="9552080" cy="3098379"/>
          </a:xfrm>
        </p:spPr>
      </p:pic>
    </p:spTree>
    <p:extLst>
      <p:ext uri="{BB962C8B-B14F-4D97-AF65-F5344CB8AC3E}">
        <p14:creationId xmlns:p14="http://schemas.microsoft.com/office/powerpoint/2010/main" val="284958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xmlns="" id="{EFBDE386-CB54-9C78-A792-25FE15F02A1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29574" y="126460"/>
            <a:ext cx="10284078" cy="6945482"/>
          </a:xfrm>
        </p:spPr>
      </p:pic>
    </p:spTree>
    <p:extLst>
      <p:ext uri="{BB962C8B-B14F-4D97-AF65-F5344CB8AC3E}">
        <p14:creationId xmlns:p14="http://schemas.microsoft.com/office/powerpoint/2010/main" val="4294557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702FB2-7786-9291-C6A2-4BCBDBB2D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596" y="1089499"/>
            <a:ext cx="10175132" cy="5155658"/>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DE8AC6CC-0FF8-4553-D70D-FF5C43940FFD}"/>
                  </a:ext>
                </a:extLst>
              </p14:cNvPr>
              <p14:cNvContentPartPr/>
              <p14:nvPr/>
            </p14:nvContentPartPr>
            <p14:xfrm>
              <a:off x="3771765" y="1730183"/>
              <a:ext cx="2840760" cy="233640"/>
            </p14:xfrm>
          </p:contentPart>
        </mc:Choice>
        <mc:Fallback xmlns="">
          <p:pic>
            <p:nvPicPr>
              <p:cNvPr id="4" name="Ink 3">
                <a:extLst>
                  <a:ext uri="{FF2B5EF4-FFF2-40B4-BE49-F238E27FC236}">
                    <a16:creationId xmlns:a16="http://schemas.microsoft.com/office/drawing/2014/main" id="{DE8AC6CC-0FF8-4553-D70D-FF5C43940FFD}"/>
                  </a:ext>
                </a:extLst>
              </p:cNvPr>
              <p:cNvPicPr/>
              <p:nvPr/>
            </p:nvPicPr>
            <p:blipFill>
              <a:blip r:embed="rId4"/>
              <a:stretch>
                <a:fillRect/>
              </a:stretch>
            </p:blipFill>
            <p:spPr>
              <a:xfrm>
                <a:off x="3735765" y="1658183"/>
                <a:ext cx="29124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xmlns="" id="{DC350825-4952-DDDE-9BBE-F2AF0C6B9679}"/>
                  </a:ext>
                </a:extLst>
              </p14:cNvPr>
              <p14:cNvContentPartPr/>
              <p14:nvPr/>
            </p14:nvContentPartPr>
            <p14:xfrm>
              <a:off x="8684724" y="4205191"/>
              <a:ext cx="811440" cy="148320"/>
            </p14:xfrm>
          </p:contentPart>
        </mc:Choice>
        <mc:Fallback xmlns="">
          <p:pic>
            <p:nvPicPr>
              <p:cNvPr id="5" name="Ink 4">
                <a:extLst>
                  <a:ext uri="{FF2B5EF4-FFF2-40B4-BE49-F238E27FC236}">
                    <a16:creationId xmlns:a16="http://schemas.microsoft.com/office/drawing/2014/main" id="{DC350825-4952-DDDE-9BBE-F2AF0C6B9679}"/>
                  </a:ext>
                </a:extLst>
              </p:cNvPr>
              <p:cNvPicPr/>
              <p:nvPr/>
            </p:nvPicPr>
            <p:blipFill>
              <a:blip r:embed="rId6"/>
              <a:stretch>
                <a:fillRect/>
              </a:stretch>
            </p:blipFill>
            <p:spPr>
              <a:xfrm>
                <a:off x="8648724" y="4133191"/>
                <a:ext cx="8830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656B826E-0E03-AC63-91C5-6425F9CF7DBC}"/>
                  </a:ext>
                </a:extLst>
              </p14:cNvPr>
              <p14:cNvContentPartPr/>
              <p14:nvPr/>
            </p14:nvContentPartPr>
            <p14:xfrm>
              <a:off x="8394924" y="5488231"/>
              <a:ext cx="1469160" cy="216360"/>
            </p14:xfrm>
          </p:contentPart>
        </mc:Choice>
        <mc:Fallback xmlns="">
          <p:pic>
            <p:nvPicPr>
              <p:cNvPr id="6" name="Ink 5">
                <a:extLst>
                  <a:ext uri="{FF2B5EF4-FFF2-40B4-BE49-F238E27FC236}">
                    <a16:creationId xmlns:a16="http://schemas.microsoft.com/office/drawing/2014/main" id="{656B826E-0E03-AC63-91C5-6425F9CF7DBC}"/>
                  </a:ext>
                </a:extLst>
              </p:cNvPr>
              <p:cNvPicPr/>
              <p:nvPr/>
            </p:nvPicPr>
            <p:blipFill>
              <a:blip r:embed="rId8"/>
              <a:stretch>
                <a:fillRect/>
              </a:stretch>
            </p:blipFill>
            <p:spPr>
              <a:xfrm>
                <a:off x="8358924" y="5416231"/>
                <a:ext cx="1540800" cy="360000"/>
              </a:xfrm>
              <a:prstGeom prst="rect">
                <a:avLst/>
              </a:prstGeom>
            </p:spPr>
          </p:pic>
        </mc:Fallback>
      </mc:AlternateContent>
      <p:sp>
        <p:nvSpPr>
          <p:cNvPr id="7" name="Rectangle 6">
            <a:extLst>
              <a:ext uri="{FF2B5EF4-FFF2-40B4-BE49-F238E27FC236}">
                <a16:creationId xmlns:a16="http://schemas.microsoft.com/office/drawing/2014/main" xmlns="" id="{A1AEDBE2-9B8A-9589-D22B-E18F137ED87F}"/>
              </a:ext>
            </a:extLst>
          </p:cNvPr>
          <p:cNvSpPr/>
          <p:nvPr/>
        </p:nvSpPr>
        <p:spPr>
          <a:xfrm rot="627656">
            <a:off x="6075884" y="2024285"/>
            <a:ext cx="5020972" cy="1077218"/>
          </a:xfrm>
          <a:prstGeom prst="rect">
            <a:avLst/>
          </a:prstGeom>
          <a:noFill/>
        </p:spPr>
        <p:txBody>
          <a:bodyPr wrap="square" lIns="91440" tIns="45720" rIns="91440" bIns="45720">
            <a:spAutoFit/>
          </a:bodyPr>
          <a:lstStyle/>
          <a:p>
            <a:pPr algn="ctr"/>
            <a:r>
              <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Maybe we are having a Fire Sale!</a:t>
            </a:r>
          </a:p>
        </p:txBody>
      </p:sp>
    </p:spTree>
    <p:extLst>
      <p:ext uri="{BB962C8B-B14F-4D97-AF65-F5344CB8AC3E}">
        <p14:creationId xmlns:p14="http://schemas.microsoft.com/office/powerpoint/2010/main" val="2873975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6A1E1F-1159-D76C-F19C-B3FFDE8F3CF9}"/>
              </a:ext>
            </a:extLst>
          </p:cNvPr>
          <p:cNvSpPr>
            <a:spLocks noGrp="1"/>
          </p:cNvSpPr>
          <p:nvPr>
            <p:ph type="title"/>
          </p:nvPr>
        </p:nvSpPr>
        <p:spPr>
          <a:xfrm>
            <a:off x="1524000" y="729574"/>
            <a:ext cx="9144000" cy="1079770"/>
          </a:xfrm>
        </p:spPr>
        <p:txBody>
          <a:bodyPr>
            <a:noAutofit/>
          </a:bodyPr>
          <a:lstStyle/>
          <a:p>
            <a:r>
              <a:rPr lang="en-US" sz="3200" dirty="0"/>
              <a:t>So, bottom line for me? Buy </a:t>
            </a:r>
            <a:r>
              <a:rPr lang="en-US" sz="3200" u="sng" dirty="0"/>
              <a:t>if</a:t>
            </a:r>
            <a:r>
              <a:rPr lang="en-US" sz="3200" dirty="0"/>
              <a:t> price hits </a:t>
            </a:r>
            <a:r>
              <a:rPr lang="en-US" sz="3600" dirty="0"/>
              <a:t>$196.70 or lower for best return.</a:t>
            </a:r>
          </a:p>
        </p:txBody>
      </p:sp>
      <p:pic>
        <p:nvPicPr>
          <p:cNvPr id="6" name="Content Placeholder 5">
            <a:extLst>
              <a:ext uri="{FF2B5EF4-FFF2-40B4-BE49-F238E27FC236}">
                <a16:creationId xmlns:a16="http://schemas.microsoft.com/office/drawing/2014/main" xmlns="" id="{CD844285-FA93-7596-72DF-3DD6CB229D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6852" y="1896894"/>
            <a:ext cx="5335546" cy="4669276"/>
          </a:xfrm>
        </p:spPr>
      </p:pic>
      <p:pic>
        <p:nvPicPr>
          <p:cNvPr id="11" name="Content Placeholder 10">
            <a:extLst>
              <a:ext uri="{FF2B5EF4-FFF2-40B4-BE49-F238E27FC236}">
                <a16:creationId xmlns:a16="http://schemas.microsoft.com/office/drawing/2014/main" xmlns="" id="{660F6C21-C7A8-3C59-E0FF-747C1017E69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76808" y="1683689"/>
            <a:ext cx="5204474" cy="4863302"/>
          </a:xfr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xmlns="" id="{81D1C5FD-2508-68F4-A0C2-1CD76C13555B}"/>
                  </a:ext>
                </a:extLst>
              </p14:cNvPr>
              <p14:cNvContentPartPr/>
              <p14:nvPr/>
            </p14:nvContentPartPr>
            <p14:xfrm>
              <a:off x="3346284" y="6485071"/>
              <a:ext cx="496440" cy="61920"/>
            </p14:xfrm>
          </p:contentPart>
        </mc:Choice>
        <mc:Fallback xmlns="">
          <p:pic>
            <p:nvPicPr>
              <p:cNvPr id="7" name="Ink 6">
                <a:extLst>
                  <a:ext uri="{FF2B5EF4-FFF2-40B4-BE49-F238E27FC236}">
                    <a16:creationId xmlns:a16="http://schemas.microsoft.com/office/drawing/2014/main" id="{81D1C5FD-2508-68F4-A0C2-1CD76C13555B}"/>
                  </a:ext>
                </a:extLst>
              </p:cNvPr>
              <p:cNvPicPr/>
              <p:nvPr/>
            </p:nvPicPr>
            <p:blipFill>
              <a:blip r:embed="rId5"/>
              <a:stretch>
                <a:fillRect/>
              </a:stretch>
            </p:blipFill>
            <p:spPr>
              <a:xfrm>
                <a:off x="3310284" y="6413071"/>
                <a:ext cx="5680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9725E297-1EE3-A29A-C0DD-9C6C34C4A19E}"/>
                  </a:ext>
                </a:extLst>
              </p14:cNvPr>
              <p14:cNvContentPartPr/>
              <p14:nvPr/>
            </p14:nvContentPartPr>
            <p14:xfrm>
              <a:off x="3424044" y="5956951"/>
              <a:ext cx="2150280" cy="55080"/>
            </p14:xfrm>
          </p:contentPart>
        </mc:Choice>
        <mc:Fallback xmlns="">
          <p:pic>
            <p:nvPicPr>
              <p:cNvPr id="8" name="Ink 7">
                <a:extLst>
                  <a:ext uri="{FF2B5EF4-FFF2-40B4-BE49-F238E27FC236}">
                    <a16:creationId xmlns:a16="http://schemas.microsoft.com/office/drawing/2014/main" id="{9725E297-1EE3-A29A-C0DD-9C6C34C4A19E}"/>
                  </a:ext>
                </a:extLst>
              </p:cNvPr>
              <p:cNvPicPr/>
              <p:nvPr/>
            </p:nvPicPr>
            <p:blipFill>
              <a:blip r:embed="rId7"/>
              <a:stretch>
                <a:fillRect/>
              </a:stretch>
            </p:blipFill>
            <p:spPr>
              <a:xfrm>
                <a:off x="3388044" y="5884951"/>
                <a:ext cx="22219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xmlns="" id="{29A42C65-48D7-DFB7-5910-9E5905AA05F4}"/>
                  </a:ext>
                </a:extLst>
              </p14:cNvPr>
              <p14:cNvContentPartPr/>
              <p14:nvPr/>
            </p14:nvContentPartPr>
            <p14:xfrm>
              <a:off x="1274484" y="5902951"/>
              <a:ext cx="2013840" cy="133200"/>
            </p14:xfrm>
          </p:contentPart>
        </mc:Choice>
        <mc:Fallback xmlns="">
          <p:pic>
            <p:nvPicPr>
              <p:cNvPr id="9" name="Ink 8">
                <a:extLst>
                  <a:ext uri="{FF2B5EF4-FFF2-40B4-BE49-F238E27FC236}">
                    <a16:creationId xmlns:a16="http://schemas.microsoft.com/office/drawing/2014/main" id="{29A42C65-48D7-DFB7-5910-9E5905AA05F4}"/>
                  </a:ext>
                </a:extLst>
              </p:cNvPr>
              <p:cNvPicPr/>
              <p:nvPr/>
            </p:nvPicPr>
            <p:blipFill>
              <a:blip r:embed="rId9"/>
              <a:stretch>
                <a:fillRect/>
              </a:stretch>
            </p:blipFill>
            <p:spPr>
              <a:xfrm>
                <a:off x="1238484" y="5830951"/>
                <a:ext cx="20854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xmlns="" id="{2175B8FA-9CF0-A832-B160-873BEB602A9A}"/>
                  </a:ext>
                </a:extLst>
              </p14:cNvPr>
              <p14:cNvContentPartPr/>
              <p14:nvPr/>
            </p14:nvContentPartPr>
            <p14:xfrm>
              <a:off x="9805404" y="3945991"/>
              <a:ext cx="1041480" cy="533520"/>
            </p14:xfrm>
          </p:contentPart>
        </mc:Choice>
        <mc:Fallback xmlns="">
          <p:pic>
            <p:nvPicPr>
              <p:cNvPr id="12" name="Ink 11">
                <a:extLst>
                  <a:ext uri="{FF2B5EF4-FFF2-40B4-BE49-F238E27FC236}">
                    <a16:creationId xmlns:a16="http://schemas.microsoft.com/office/drawing/2014/main" id="{2175B8FA-9CF0-A832-B160-873BEB602A9A}"/>
                  </a:ext>
                </a:extLst>
              </p:cNvPr>
              <p:cNvPicPr/>
              <p:nvPr/>
            </p:nvPicPr>
            <p:blipFill>
              <a:blip r:embed="rId11"/>
              <a:stretch>
                <a:fillRect/>
              </a:stretch>
            </p:blipFill>
            <p:spPr>
              <a:xfrm>
                <a:off x="9769404" y="3873991"/>
                <a:ext cx="111312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xmlns="" id="{2C6B8E7D-00E9-95A8-7235-AA8E0ACA173B}"/>
                  </a:ext>
                </a:extLst>
              </p14:cNvPr>
              <p14:cNvContentPartPr/>
              <p14:nvPr/>
            </p14:nvContentPartPr>
            <p14:xfrm>
              <a:off x="6284244" y="4533151"/>
              <a:ext cx="2928240" cy="143280"/>
            </p14:xfrm>
          </p:contentPart>
        </mc:Choice>
        <mc:Fallback xmlns="">
          <p:pic>
            <p:nvPicPr>
              <p:cNvPr id="13" name="Ink 12">
                <a:extLst>
                  <a:ext uri="{FF2B5EF4-FFF2-40B4-BE49-F238E27FC236}">
                    <a16:creationId xmlns:a16="http://schemas.microsoft.com/office/drawing/2014/main" id="{2C6B8E7D-00E9-95A8-7235-AA8E0ACA173B}"/>
                  </a:ext>
                </a:extLst>
              </p:cNvPr>
              <p:cNvPicPr/>
              <p:nvPr/>
            </p:nvPicPr>
            <p:blipFill>
              <a:blip r:embed="rId13"/>
              <a:stretch>
                <a:fillRect/>
              </a:stretch>
            </p:blipFill>
            <p:spPr>
              <a:xfrm>
                <a:off x="6248244" y="4461151"/>
                <a:ext cx="29998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xmlns="" id="{DFDE006C-BBD5-B351-ABEC-811AECC80BDB}"/>
                  </a:ext>
                </a:extLst>
              </p14:cNvPr>
              <p14:cNvContentPartPr/>
              <p14:nvPr/>
            </p14:nvContentPartPr>
            <p14:xfrm>
              <a:off x="6362004" y="4923751"/>
              <a:ext cx="2821320" cy="64800"/>
            </p14:xfrm>
          </p:contentPart>
        </mc:Choice>
        <mc:Fallback xmlns="">
          <p:pic>
            <p:nvPicPr>
              <p:cNvPr id="14" name="Ink 13">
                <a:extLst>
                  <a:ext uri="{FF2B5EF4-FFF2-40B4-BE49-F238E27FC236}">
                    <a16:creationId xmlns:a16="http://schemas.microsoft.com/office/drawing/2014/main" id="{DFDE006C-BBD5-B351-ABEC-811AECC80BDB}"/>
                  </a:ext>
                </a:extLst>
              </p:cNvPr>
              <p:cNvPicPr/>
              <p:nvPr/>
            </p:nvPicPr>
            <p:blipFill>
              <a:blip r:embed="rId15"/>
              <a:stretch>
                <a:fillRect/>
              </a:stretch>
            </p:blipFill>
            <p:spPr>
              <a:xfrm>
                <a:off x="6326004" y="4851751"/>
                <a:ext cx="28929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xmlns="" id="{E8A26523-72C2-4415-8B17-4B2B59FD33B6}"/>
                  </a:ext>
                </a:extLst>
              </p14:cNvPr>
              <p14:cNvContentPartPr/>
              <p14:nvPr/>
            </p14:nvContentPartPr>
            <p14:xfrm>
              <a:off x="10057764" y="4678231"/>
              <a:ext cx="810360" cy="496080"/>
            </p14:xfrm>
          </p:contentPart>
        </mc:Choice>
        <mc:Fallback xmlns="">
          <p:pic>
            <p:nvPicPr>
              <p:cNvPr id="15" name="Ink 14">
                <a:extLst>
                  <a:ext uri="{FF2B5EF4-FFF2-40B4-BE49-F238E27FC236}">
                    <a16:creationId xmlns:a16="http://schemas.microsoft.com/office/drawing/2014/main" id="{E8A26523-72C2-4415-8B17-4B2B59FD33B6}"/>
                  </a:ext>
                </a:extLst>
              </p:cNvPr>
              <p:cNvPicPr/>
              <p:nvPr/>
            </p:nvPicPr>
            <p:blipFill>
              <a:blip r:embed="rId17"/>
              <a:stretch>
                <a:fillRect/>
              </a:stretch>
            </p:blipFill>
            <p:spPr>
              <a:xfrm>
                <a:off x="10021764" y="4606231"/>
                <a:ext cx="882000" cy="639720"/>
              </a:xfrm>
              <a:prstGeom prst="rect">
                <a:avLst/>
              </a:prstGeom>
            </p:spPr>
          </p:pic>
        </mc:Fallback>
      </mc:AlternateContent>
    </p:spTree>
    <p:extLst>
      <p:ext uri="{BB962C8B-B14F-4D97-AF65-F5344CB8AC3E}">
        <p14:creationId xmlns:p14="http://schemas.microsoft.com/office/powerpoint/2010/main" val="2018300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extLst>
              <a:ext uri="{FF2B5EF4-FFF2-40B4-BE49-F238E27FC236}">
                <a16:creationId xmlns:a16="http://schemas.microsoft.com/office/drawing/2014/main" xmlns="" id="{D77AADF0-22C2-1B47-661C-E80A827753A1}"/>
              </a:ext>
            </a:extLst>
          </p:cNvPr>
          <p:cNvSpPr txBox="1"/>
          <p:nvPr/>
        </p:nvSpPr>
        <p:spPr>
          <a:xfrm>
            <a:off x="1818506" y="4186995"/>
            <a:ext cx="8929512" cy="830997"/>
          </a:xfrm>
          <a:prstGeom prst="rect">
            <a:avLst/>
          </a:prstGeom>
          <a:noFill/>
        </p:spPr>
        <p:txBody>
          <a:bodyPr wrap="square" rtlCol="0" anchor="ctr">
            <a:spAutoFit/>
          </a:bodyPr>
          <a:lstStyle/>
          <a:p>
            <a:r>
              <a:rPr lang="en-US" sz="2400" dirty="0"/>
              <a:t>https://ssg.betterinvesting.org/study/ssgplus.aspx?studyid=14729219&amp;sk=33640</a:t>
            </a:r>
          </a:p>
        </p:txBody>
      </p:sp>
      <p:sp>
        <p:nvSpPr>
          <p:cNvPr id="2" name="Title 1">
            <a:extLst>
              <a:ext uri="{FF2B5EF4-FFF2-40B4-BE49-F238E27FC236}">
                <a16:creationId xmlns:a16="http://schemas.microsoft.com/office/drawing/2014/main" xmlns="" id="{679D937E-887B-182A-5DE7-639AAE5B8D91}"/>
              </a:ext>
            </a:extLst>
          </p:cNvPr>
          <p:cNvSpPr>
            <a:spLocks noGrp="1"/>
          </p:cNvSpPr>
          <p:nvPr>
            <p:ph type="ctrTitle"/>
          </p:nvPr>
        </p:nvSpPr>
        <p:spPr>
          <a:xfrm>
            <a:off x="1517904" y="1239916"/>
            <a:ext cx="9043359" cy="2736522"/>
          </a:xfrm>
        </p:spPr>
        <p:txBody>
          <a:bodyPr>
            <a:normAutofit fontScale="90000"/>
          </a:bodyPr>
          <a:lstStyle/>
          <a:p>
            <a:r>
              <a:rPr lang="en-US" sz="4000" b="1" dirty="0">
                <a:latin typeface="Times New Roman"/>
                <a:cs typeface="Times New Roman"/>
              </a:rPr>
              <a:t>Today’s Price= </a:t>
            </a:r>
            <a:r>
              <a:rPr lang="en-US" sz="4000" b="1">
                <a:latin typeface="Times New Roman"/>
                <a:cs typeface="Times New Roman"/>
              </a:rPr>
              <a:t>$241.69 </a:t>
            </a:r>
            <a:r>
              <a:rPr lang="en-US" sz="4000" b="1" dirty="0">
                <a:latin typeface="Times New Roman"/>
                <a:cs typeface="Times New Roman"/>
              </a:rPr>
              <a:t>(I will change)</a:t>
            </a:r>
            <a:br>
              <a:rPr lang="en-US" sz="4000" b="1" dirty="0">
                <a:latin typeface="Times New Roman"/>
                <a:cs typeface="Times New Roman"/>
              </a:rPr>
            </a:br>
            <a:r>
              <a:rPr lang="en-US" sz="2800" b="1" dirty="0">
                <a:latin typeface="Times New Roman"/>
              </a:rPr>
              <a:t/>
            </a:r>
            <a:br>
              <a:rPr lang="en-US" sz="2800" b="1" dirty="0">
                <a:latin typeface="Times New Roman"/>
              </a:rPr>
            </a:br>
            <a:r>
              <a:rPr lang="en-US" sz="6000" b="1" dirty="0"/>
              <a:t>BUY ZONE: $180-$233.90</a:t>
            </a:r>
            <a:br>
              <a:rPr lang="en-US" sz="6000" b="1" dirty="0"/>
            </a:br>
            <a:endParaRPr lang="en-US" dirty="0"/>
          </a:p>
        </p:txBody>
      </p:sp>
      <p:sp>
        <p:nvSpPr>
          <p:cNvPr id="3" name="Subtitle 2">
            <a:extLst>
              <a:ext uri="{FF2B5EF4-FFF2-40B4-BE49-F238E27FC236}">
                <a16:creationId xmlns:a16="http://schemas.microsoft.com/office/drawing/2014/main" xmlns="" id="{0F9F092D-BB60-953B-131A-E1BD1E4996BD}"/>
              </a:ext>
            </a:extLst>
          </p:cNvPr>
          <p:cNvSpPr>
            <a:spLocks noGrp="1"/>
          </p:cNvSpPr>
          <p:nvPr>
            <p:ph type="subTitle" idx="1"/>
          </p:nvPr>
        </p:nvSpPr>
        <p:spPr>
          <a:xfrm>
            <a:off x="1517904" y="4105835"/>
            <a:ext cx="9144000" cy="1398494"/>
          </a:xfrm>
        </p:spPr>
        <p:txBody>
          <a:bodyPr>
            <a:normAutofit/>
          </a:bodyPr>
          <a:lstStyle/>
          <a:p>
            <a:r>
              <a:rPr lang="en-US" sz="1200" b="1" dirty="0"/>
              <a:t>For SSG control/click</a:t>
            </a:r>
          </a:p>
        </p:txBody>
      </p:sp>
    </p:spTree>
    <p:extLst>
      <p:ext uri="{BB962C8B-B14F-4D97-AF65-F5344CB8AC3E}">
        <p14:creationId xmlns:p14="http://schemas.microsoft.com/office/powerpoint/2010/main" val="2172697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8F3980-A41D-953E-3479-8AEC4694405B}"/>
              </a:ext>
            </a:extLst>
          </p:cNvPr>
          <p:cNvSpPr>
            <a:spLocks noGrp="1"/>
          </p:cNvSpPr>
          <p:nvPr>
            <p:ph type="title"/>
          </p:nvPr>
        </p:nvSpPr>
        <p:spPr/>
        <p:txBody>
          <a:bodyPr>
            <a:normAutofit fontScale="90000"/>
          </a:bodyPr>
          <a:lstStyle/>
          <a:p>
            <a:r>
              <a:rPr lang="en-US" dirty="0"/>
              <a:t>Founded in 1959, it completed its initial public offering in 2010. A Wisconsin Company.</a:t>
            </a:r>
          </a:p>
        </p:txBody>
      </p:sp>
      <p:sp>
        <p:nvSpPr>
          <p:cNvPr id="3" name="Content Placeholder 2">
            <a:extLst>
              <a:ext uri="{FF2B5EF4-FFF2-40B4-BE49-F238E27FC236}">
                <a16:creationId xmlns:a16="http://schemas.microsoft.com/office/drawing/2014/main" xmlns="" id="{E1182D35-81C2-BE2A-0A3F-2530BF559F13}"/>
              </a:ext>
            </a:extLst>
          </p:cNvPr>
          <p:cNvSpPr>
            <a:spLocks noGrp="1"/>
          </p:cNvSpPr>
          <p:nvPr>
            <p:ph idx="1"/>
          </p:nvPr>
        </p:nvSpPr>
        <p:spPr>
          <a:xfrm>
            <a:off x="1517904" y="3200400"/>
            <a:ext cx="9144000" cy="2898648"/>
          </a:xfrm>
        </p:spPr>
        <p:txBody>
          <a:bodyPr>
            <a:normAutofit/>
          </a:bodyPr>
          <a:lstStyle/>
          <a:p>
            <a:r>
              <a:rPr lang="en-US" sz="2800" dirty="0">
                <a:effectLst/>
                <a:latin typeface="Arial" panose="020B0604020202020204" pitchFamily="34" charset="0"/>
                <a:ea typeface="Times New Roman" panose="02020603050405020304" pitchFamily="18" charset="0"/>
              </a:rPr>
              <a:t>Generac Holdings Inc. designs and manufactures a wide range of generators and other engine-powered products for the residential, light commercial, industrial, and construction markets. Its products are fueled by natural gas, liquid propane, diesel, and Bi-Fuel. (Value Line March 2022) </a:t>
            </a:r>
            <a:endParaRPr lang="en-US" sz="2800" dirty="0"/>
          </a:p>
        </p:txBody>
      </p:sp>
    </p:spTree>
    <p:extLst>
      <p:ext uri="{BB962C8B-B14F-4D97-AF65-F5344CB8AC3E}">
        <p14:creationId xmlns:p14="http://schemas.microsoft.com/office/powerpoint/2010/main" val="423562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E54562-BA4D-B485-B2DA-7D7FE2DA4C18}"/>
              </a:ext>
            </a:extLst>
          </p:cNvPr>
          <p:cNvSpPr>
            <a:spLocks noGrp="1"/>
          </p:cNvSpPr>
          <p:nvPr>
            <p:ph type="title"/>
          </p:nvPr>
        </p:nvSpPr>
        <p:spPr>
          <a:xfrm>
            <a:off x="1517904" y="914400"/>
            <a:ext cx="9144000" cy="797859"/>
          </a:xfrm>
        </p:spPr>
        <p:txBody>
          <a:bodyPr/>
          <a:lstStyle/>
          <a:p>
            <a:r>
              <a:rPr lang="en-US" dirty="0"/>
              <a:t>It has a strong SSG visual analysis</a:t>
            </a:r>
          </a:p>
        </p:txBody>
      </p:sp>
      <p:pic>
        <p:nvPicPr>
          <p:cNvPr id="5" name="Content Placeholder 4">
            <a:extLst>
              <a:ext uri="{FF2B5EF4-FFF2-40B4-BE49-F238E27FC236}">
                <a16:creationId xmlns:a16="http://schemas.microsoft.com/office/drawing/2014/main" xmlns="" id="{361F0B4A-087A-02AE-0BFB-1CD673184F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5737" y="1550895"/>
            <a:ext cx="7603721" cy="5242924"/>
          </a:xfrm>
        </p:spPr>
      </p:pic>
      <p:sp>
        <p:nvSpPr>
          <p:cNvPr id="3" name="Arrow: Left 2">
            <a:extLst>
              <a:ext uri="{FF2B5EF4-FFF2-40B4-BE49-F238E27FC236}">
                <a16:creationId xmlns:a16="http://schemas.microsoft.com/office/drawing/2014/main" xmlns="" id="{02666A8D-4291-7810-7E95-E78A48ABE585}"/>
              </a:ext>
            </a:extLst>
          </p:cNvPr>
          <p:cNvSpPr/>
          <p:nvPr/>
        </p:nvSpPr>
        <p:spPr>
          <a:xfrm>
            <a:off x="7529208" y="3283085"/>
            <a:ext cx="978408" cy="484632"/>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79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586F52-EA1B-87FE-3DB8-83D386ED8560}"/>
              </a:ext>
            </a:extLst>
          </p:cNvPr>
          <p:cNvSpPr>
            <a:spLocks noGrp="1"/>
          </p:cNvSpPr>
          <p:nvPr>
            <p:ph type="title"/>
          </p:nvPr>
        </p:nvSpPr>
        <p:spPr/>
        <p:txBody>
          <a:bodyPr>
            <a:normAutofit/>
          </a:bodyPr>
          <a:lstStyle/>
          <a:p>
            <a:r>
              <a:rPr lang="en-US" sz="5400" dirty="0"/>
              <a:t>So why is the price so low?</a:t>
            </a:r>
          </a:p>
        </p:txBody>
      </p:sp>
      <p:pic>
        <p:nvPicPr>
          <p:cNvPr id="13" name="Content Placeholder 12">
            <a:extLst>
              <a:ext uri="{FF2B5EF4-FFF2-40B4-BE49-F238E27FC236}">
                <a16:creationId xmlns:a16="http://schemas.microsoft.com/office/drawing/2014/main" xmlns="" id="{25E4AB07-883D-525F-892B-434FC0223BC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499901" y="2971800"/>
            <a:ext cx="3179497" cy="3127375"/>
          </a:xfrm>
        </p:spPr>
      </p:pic>
    </p:spTree>
    <p:extLst>
      <p:ext uri="{BB962C8B-B14F-4D97-AF65-F5344CB8AC3E}">
        <p14:creationId xmlns:p14="http://schemas.microsoft.com/office/powerpoint/2010/main" val="375853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05812EC-39C6-D25D-5328-7E2FBE3A73FC}"/>
              </a:ext>
            </a:extLst>
          </p:cNvPr>
          <p:cNvSpPr txBox="1"/>
          <p:nvPr/>
        </p:nvSpPr>
        <p:spPr>
          <a:xfrm>
            <a:off x="959225" y="1066801"/>
            <a:ext cx="10452846" cy="4878259"/>
          </a:xfrm>
          <a:prstGeom prst="rect">
            <a:avLst/>
          </a:prstGeom>
          <a:noFill/>
        </p:spPr>
        <p:txBody>
          <a:bodyPr wrap="square">
            <a:spAutoFit/>
          </a:bodyPr>
          <a:lstStyle/>
          <a:p>
            <a:pPr marL="0" marR="0">
              <a:lnSpc>
                <a:spcPts val="1800"/>
              </a:lnSpc>
              <a:spcBef>
                <a:spcPts val="0"/>
              </a:spcBef>
              <a:spcAft>
                <a:spcPts val="0"/>
              </a:spcAft>
            </a:pPr>
            <a:r>
              <a:rPr lang="en-US" sz="2000" dirty="0">
                <a:solidFill>
                  <a:srgbClr val="262626"/>
                </a:solidFill>
                <a:effectLst/>
                <a:latin typeface="Goldman Sans"/>
                <a:ea typeface="Times New Roman" panose="02020603050405020304" pitchFamily="18" charset="0"/>
                <a:cs typeface="Times New Roman" panose="02020603050405020304" pitchFamily="18" charset="0"/>
              </a:rPr>
              <a:t>Per </a:t>
            </a:r>
            <a:r>
              <a:rPr lang="en-US" sz="2000" dirty="0" err="1">
                <a:solidFill>
                  <a:srgbClr val="262626"/>
                </a:solidFill>
                <a:effectLst/>
                <a:latin typeface="Goldman Sans"/>
                <a:ea typeface="Times New Roman" panose="02020603050405020304" pitchFamily="18" charset="0"/>
                <a:cs typeface="Times New Roman" panose="02020603050405020304" pitchFamily="18" charset="0"/>
              </a:rPr>
              <a:t>InvestorPlace</a:t>
            </a:r>
            <a:r>
              <a:rPr lang="en-US" sz="2000" dirty="0">
                <a:solidFill>
                  <a:srgbClr val="262626"/>
                </a:solidFill>
                <a:effectLst/>
                <a:latin typeface="Goldman Sans"/>
                <a:ea typeface="Times New Roman" panose="02020603050405020304" pitchFamily="18" charset="0"/>
                <a:cs typeface="Times New Roman" panose="02020603050405020304" pitchFamily="18" charset="0"/>
              </a:rPr>
              <a:t>: “One reason could be the specter of rising interest rates. </a:t>
            </a:r>
          </a:p>
          <a:p>
            <a:pPr marL="0" marR="0">
              <a:lnSpc>
                <a:spcPts val="1800"/>
              </a:lnSpc>
              <a:spcBef>
                <a:spcPts val="0"/>
              </a:spcBef>
              <a:spcAft>
                <a:spcPts val="0"/>
              </a:spcAft>
            </a:pPr>
            <a:endParaRPr lang="en-US" sz="2000" dirty="0">
              <a:solidFill>
                <a:srgbClr val="262626"/>
              </a:solidFill>
              <a:latin typeface="Goldman Sans"/>
              <a:ea typeface="Times New Roman" panose="02020603050405020304" pitchFamily="18" charset="0"/>
              <a:cs typeface="Times New Roman" panose="02020603050405020304" pitchFamily="18" charset="0"/>
            </a:endParaRPr>
          </a:p>
          <a:p>
            <a:pPr marL="0" marR="0">
              <a:lnSpc>
                <a:spcPts val="1800"/>
              </a:lnSpc>
              <a:spcBef>
                <a:spcPts val="0"/>
              </a:spcBef>
              <a:spcAft>
                <a:spcPts val="0"/>
              </a:spcAft>
            </a:pPr>
            <a:r>
              <a:rPr lang="en-US" sz="2000" dirty="0">
                <a:solidFill>
                  <a:srgbClr val="262626"/>
                </a:solidFill>
                <a:effectLst/>
                <a:latin typeface="Goldman Sans"/>
                <a:ea typeface="Times New Roman" panose="02020603050405020304" pitchFamily="18" charset="0"/>
                <a:cs typeface="Times New Roman" panose="02020603050405020304" pitchFamily="18" charset="0"/>
              </a:rPr>
              <a:t>Backup generators are needed at any time. And with extreme weather events becoming more</a:t>
            </a:r>
          </a:p>
          <a:p>
            <a:pPr marL="0" marR="0">
              <a:lnSpc>
                <a:spcPts val="1800"/>
              </a:lnSpc>
              <a:spcBef>
                <a:spcPts val="0"/>
              </a:spcBef>
              <a:spcAft>
                <a:spcPts val="0"/>
              </a:spcAft>
            </a:pPr>
            <a:r>
              <a:rPr lang="en-US" sz="2000" dirty="0">
                <a:solidFill>
                  <a:srgbClr val="262626"/>
                </a:solidFill>
                <a:effectLst/>
                <a:latin typeface="Goldman Sans"/>
                <a:ea typeface="Times New Roman" panose="02020603050405020304" pitchFamily="18" charset="0"/>
                <a:cs typeface="Times New Roman" panose="02020603050405020304" pitchFamily="18" charset="0"/>
              </a:rPr>
              <a:t>commonplace, demand should remain solid. In fact, the company says it has a backlog of projects that are worth over </a:t>
            </a:r>
            <a:r>
              <a:rPr lang="en-US" sz="2000" dirty="0">
                <a:solidFill>
                  <a:srgbClr val="0B73BE"/>
                </a:solidFill>
                <a:effectLst/>
                <a:latin typeface="Goldman Sans"/>
                <a:ea typeface="Times New Roman" panose="02020603050405020304" pitchFamily="18" charset="0"/>
                <a:cs typeface="Times New Roman" panose="02020603050405020304" pitchFamily="18" charset="0"/>
                <a:hlinkClick r:id="rId2"/>
              </a:rPr>
              <a:t>$1 billion.</a:t>
            </a:r>
            <a:r>
              <a:rPr lang="en-US" sz="2000" dirty="0">
                <a:solidFill>
                  <a:srgbClr val="262626"/>
                </a:solidFill>
                <a:effectLst/>
                <a:latin typeface="Goldman Sans"/>
                <a:ea typeface="Times New Roman" panose="02020603050405020304" pitchFamily="18" charset="0"/>
                <a:cs typeface="Times New Roman" panose="02020603050405020304" pitchFamily="18" charset="0"/>
              </a:rPr>
              <a:t> To put that in context, Generac generated just over $1 billion in revenue in the last quarter. Nevertheless, the price tag makes them a </a:t>
            </a:r>
            <a:r>
              <a:rPr lang="en-US" sz="2000" dirty="0">
                <a:solidFill>
                  <a:srgbClr val="FF0000"/>
                </a:solidFill>
                <a:effectLst/>
                <a:latin typeface="Goldman Sans"/>
                <a:ea typeface="Times New Roman" panose="02020603050405020304" pitchFamily="18" charset="0"/>
                <a:cs typeface="Times New Roman" panose="02020603050405020304" pitchFamily="18" charset="0"/>
              </a:rPr>
              <a:t>discretionary purchase</a:t>
            </a:r>
            <a:r>
              <a:rPr lang="en-US" sz="2000" dirty="0">
                <a:solidFill>
                  <a:srgbClr val="262626"/>
                </a:solidFill>
                <a:effectLst/>
                <a:latin typeface="Goldman Sans"/>
                <a:ea typeface="Times New Roman" panose="02020603050405020304" pitchFamily="18" charset="0"/>
                <a:cs typeface="Times New Roman" panose="02020603050405020304" pitchFamily="18" charset="0"/>
              </a:rPr>
              <a:t>. And it’s one that could be affected by interest rates. </a:t>
            </a:r>
          </a:p>
          <a:p>
            <a:pPr marL="0" marR="0">
              <a:lnSpc>
                <a:spcPts val="18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2000" dirty="0">
                <a:solidFill>
                  <a:srgbClr val="262626"/>
                </a:solidFill>
                <a:effectLst/>
                <a:latin typeface="Goldman Sans"/>
                <a:ea typeface="Times New Roman" panose="02020603050405020304" pitchFamily="18" charset="0"/>
                <a:cs typeface="Times New Roman" panose="02020603050405020304" pitchFamily="18" charset="0"/>
              </a:rPr>
              <a:t>That’s not the kind of softening investors will see for another quarter or two. But with institutional investors scrambling to reprice equities to account for what could be an increase of up to 1.25% by June, no stock is safe right now. ” </a:t>
            </a:r>
          </a:p>
          <a:p>
            <a:pPr marL="0" marR="0">
              <a:lnSpc>
                <a:spcPts val="1800"/>
              </a:lnSpc>
              <a:spcBef>
                <a:spcPts val="0"/>
              </a:spcBef>
              <a:spcAft>
                <a:spcPts val="0"/>
              </a:spcAft>
            </a:pPr>
            <a:endParaRPr lang="en-US" sz="2000" dirty="0">
              <a:solidFill>
                <a:srgbClr val="262626"/>
              </a:solidFill>
              <a:latin typeface="Goldman Sans"/>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2000" dirty="0">
                <a:solidFill>
                  <a:srgbClr val="262626"/>
                </a:solidFill>
                <a:effectLst/>
                <a:latin typeface="Goldman Sans"/>
                <a:ea typeface="Calibri" panose="020F0502020204030204" pitchFamily="34" charset="0"/>
                <a:cs typeface="Times New Roman" panose="02020603050405020304" pitchFamily="18" charset="0"/>
              </a:rPr>
              <a:t>Another may be that the entire market is moving downward right now or in correction mode to more normal rates. Investors may be running scared right now due to uncertainty in economy, activities in the Ukraine, increasing Covid cases in China, and emotional reacting to stock market prices.</a:t>
            </a:r>
          </a:p>
          <a:p>
            <a:pPr marL="0" marR="0">
              <a:lnSpc>
                <a:spcPts val="1800"/>
              </a:lnSpc>
              <a:spcBef>
                <a:spcPts val="0"/>
              </a:spcBef>
              <a:spcAft>
                <a:spcPts val="0"/>
              </a:spcAft>
            </a:pPr>
            <a:endParaRPr lang="en-US" sz="2000" dirty="0">
              <a:solidFill>
                <a:srgbClr val="262626"/>
              </a:solidFill>
              <a:latin typeface="Goldman Sans"/>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So, let’s look at the fundamentals of GENERAC  or GNRC, a mid size revenue, but high sales growth and earnings company!</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xmlns="" id="{5702BFE6-773D-2744-6AA7-097C064E02B5}"/>
                  </a:ext>
                </a:extLst>
              </p14:cNvPr>
              <p14:cNvContentPartPr/>
              <p14:nvPr/>
            </p14:nvContentPartPr>
            <p14:xfrm>
              <a:off x="6445461" y="2432979"/>
              <a:ext cx="4698000" cy="111600"/>
            </p14:xfrm>
          </p:contentPart>
        </mc:Choice>
        <mc:Fallback xmlns="">
          <p:pic>
            <p:nvPicPr>
              <p:cNvPr id="2" name="Ink 1">
                <a:extLst>
                  <a:ext uri="{FF2B5EF4-FFF2-40B4-BE49-F238E27FC236}">
                    <a16:creationId xmlns:a16="http://schemas.microsoft.com/office/drawing/2014/main" id="{5702BFE6-773D-2744-6AA7-097C064E02B5}"/>
                  </a:ext>
                </a:extLst>
              </p:cNvPr>
              <p:cNvPicPr/>
              <p:nvPr/>
            </p:nvPicPr>
            <p:blipFill>
              <a:blip r:embed="rId4"/>
              <a:stretch>
                <a:fillRect/>
              </a:stretch>
            </p:blipFill>
            <p:spPr>
              <a:xfrm>
                <a:off x="6414141" y="2369979"/>
                <a:ext cx="47606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xmlns="" id="{9712F010-2242-E4B5-84A0-3EB651947434}"/>
                  </a:ext>
                </a:extLst>
              </p14:cNvPr>
              <p14:cNvContentPartPr/>
              <p14:nvPr/>
            </p14:nvContentPartPr>
            <p14:xfrm>
              <a:off x="1031061" y="2671659"/>
              <a:ext cx="3102120" cy="179640"/>
            </p14:xfrm>
          </p:contentPart>
        </mc:Choice>
        <mc:Fallback xmlns="">
          <p:pic>
            <p:nvPicPr>
              <p:cNvPr id="3" name="Ink 2">
                <a:extLst>
                  <a:ext uri="{FF2B5EF4-FFF2-40B4-BE49-F238E27FC236}">
                    <a16:creationId xmlns:a16="http://schemas.microsoft.com/office/drawing/2014/main" id="{9712F010-2242-E4B5-84A0-3EB651947434}"/>
                  </a:ext>
                </a:extLst>
              </p:cNvPr>
              <p:cNvPicPr/>
              <p:nvPr/>
            </p:nvPicPr>
            <p:blipFill>
              <a:blip r:embed="rId6"/>
              <a:stretch>
                <a:fillRect/>
              </a:stretch>
            </p:blipFill>
            <p:spPr>
              <a:xfrm>
                <a:off x="999741" y="2608659"/>
                <a:ext cx="31647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xmlns="" id="{7BAC6C3B-7B2D-4AAD-FD16-0C3A0E4708C5}"/>
                  </a:ext>
                </a:extLst>
              </p14:cNvPr>
              <p14:cNvContentPartPr/>
              <p14:nvPr/>
            </p14:nvContentPartPr>
            <p14:xfrm>
              <a:off x="6544101" y="2620179"/>
              <a:ext cx="4070520" cy="164880"/>
            </p14:xfrm>
          </p:contentPart>
        </mc:Choice>
        <mc:Fallback xmlns="">
          <p:pic>
            <p:nvPicPr>
              <p:cNvPr id="4" name="Ink 3">
                <a:extLst>
                  <a:ext uri="{FF2B5EF4-FFF2-40B4-BE49-F238E27FC236}">
                    <a16:creationId xmlns:a16="http://schemas.microsoft.com/office/drawing/2014/main" id="{7BAC6C3B-7B2D-4AAD-FD16-0C3A0E4708C5}"/>
                  </a:ext>
                </a:extLst>
              </p:cNvPr>
              <p:cNvPicPr/>
              <p:nvPr/>
            </p:nvPicPr>
            <p:blipFill>
              <a:blip r:embed="rId8"/>
              <a:stretch>
                <a:fillRect/>
              </a:stretch>
            </p:blipFill>
            <p:spPr>
              <a:xfrm>
                <a:off x="6512781" y="2557179"/>
                <a:ext cx="41331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xmlns="" id="{A40FF59E-5DA3-D6AB-3280-1FE6220EACF9}"/>
                  </a:ext>
                </a:extLst>
              </p14:cNvPr>
              <p14:cNvContentPartPr/>
              <p14:nvPr/>
            </p14:nvContentPartPr>
            <p14:xfrm>
              <a:off x="1129701" y="2865699"/>
              <a:ext cx="2653920" cy="150840"/>
            </p14:xfrm>
          </p:contentPart>
        </mc:Choice>
        <mc:Fallback xmlns="">
          <p:pic>
            <p:nvPicPr>
              <p:cNvPr id="6" name="Ink 5">
                <a:extLst>
                  <a:ext uri="{FF2B5EF4-FFF2-40B4-BE49-F238E27FC236}">
                    <a16:creationId xmlns:a16="http://schemas.microsoft.com/office/drawing/2014/main" id="{A40FF59E-5DA3-D6AB-3280-1FE6220EACF9}"/>
                  </a:ext>
                </a:extLst>
              </p:cNvPr>
              <p:cNvPicPr/>
              <p:nvPr/>
            </p:nvPicPr>
            <p:blipFill>
              <a:blip r:embed="rId10"/>
              <a:stretch>
                <a:fillRect/>
              </a:stretch>
            </p:blipFill>
            <p:spPr>
              <a:xfrm>
                <a:off x="1098381" y="2802699"/>
                <a:ext cx="2716560" cy="276480"/>
              </a:xfrm>
              <a:prstGeom prst="rect">
                <a:avLst/>
              </a:prstGeom>
            </p:spPr>
          </p:pic>
        </mc:Fallback>
      </mc:AlternateContent>
    </p:spTree>
    <p:extLst>
      <p:ext uri="{BB962C8B-B14F-4D97-AF65-F5344CB8AC3E}">
        <p14:creationId xmlns:p14="http://schemas.microsoft.com/office/powerpoint/2010/main" val="2759428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CC5AB6-402A-4AD3-3435-8CFF8B649CF2}"/>
              </a:ext>
            </a:extLst>
          </p:cNvPr>
          <p:cNvSpPr>
            <a:spLocks noGrp="1"/>
          </p:cNvSpPr>
          <p:nvPr>
            <p:ph type="title"/>
          </p:nvPr>
        </p:nvSpPr>
        <p:spPr>
          <a:xfrm>
            <a:off x="1517904" y="869576"/>
            <a:ext cx="9144000" cy="1739153"/>
          </a:xfrm>
        </p:spPr>
        <p:txBody>
          <a:bodyPr>
            <a:normAutofit fontScale="90000"/>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PRIMARY BUSINESS DYNAMICS. GNRC operates in two segments: Domestic and International.</a:t>
            </a:r>
            <a:endParaRPr lang="en-US" dirty="0"/>
          </a:p>
        </p:txBody>
      </p:sp>
      <p:sp>
        <p:nvSpPr>
          <p:cNvPr id="3" name="Content Placeholder 2">
            <a:extLst>
              <a:ext uri="{FF2B5EF4-FFF2-40B4-BE49-F238E27FC236}">
                <a16:creationId xmlns:a16="http://schemas.microsoft.com/office/drawing/2014/main" xmlns="" id="{B253FF21-ECD2-9852-E01F-C75805342846}"/>
              </a:ext>
            </a:extLst>
          </p:cNvPr>
          <p:cNvSpPr>
            <a:spLocks noGrp="1"/>
          </p:cNvSpPr>
          <p:nvPr>
            <p:ph idx="1"/>
          </p:nvPr>
        </p:nvSpPr>
        <p:spPr>
          <a:xfrm>
            <a:off x="1344706" y="2608729"/>
            <a:ext cx="9502588" cy="3765177"/>
          </a:xfrm>
        </p:spPr>
        <p:txBody>
          <a:bodyPr/>
          <a:lstStyle/>
          <a:p>
            <a:endParaRPr lang="en-US" dirty="0"/>
          </a:p>
          <a:p>
            <a:r>
              <a:rPr lang="en-US" sz="2800" dirty="0">
                <a:effectLst/>
                <a:latin typeface="Calibri" panose="020F0502020204030204" pitchFamily="34" charset="0"/>
                <a:ea typeface="Calibri" panose="020F0502020204030204" pitchFamily="34" charset="0"/>
                <a:cs typeface="Times New Roman" panose="02020603050405020304" pitchFamily="18" charset="0"/>
              </a:rPr>
              <a:t>Within each of those segments, products are broken down into three classes: Residential, Commercial &amp; Industrial, and Other.</a:t>
            </a:r>
          </a:p>
          <a:p>
            <a:r>
              <a:rPr lang="en-US" sz="2800" dirty="0">
                <a:latin typeface="Calibri" panose="020F0502020204030204" pitchFamily="34" charset="0"/>
                <a:cs typeface="Times New Roman" panose="02020603050405020304" pitchFamily="18" charset="0"/>
              </a:rPr>
              <a:t>(By the way, </a:t>
            </a:r>
            <a:r>
              <a:rPr lang="en-US" sz="2800" dirty="0" err="1">
                <a:latin typeface="Calibri" panose="020F0502020204030204" pitchFamily="34" charset="0"/>
                <a:cs typeface="Times New Roman" panose="02020603050405020304" pitchFamily="18" charset="0"/>
              </a:rPr>
              <a:t>AirPlus</a:t>
            </a:r>
            <a:r>
              <a:rPr lang="en-US" sz="2800" dirty="0">
                <a:latin typeface="Calibri" panose="020F0502020204030204" pitchFamily="34" charset="0"/>
                <a:cs typeface="Times New Roman" panose="02020603050405020304" pitchFamily="18" charset="0"/>
              </a:rPr>
              <a:t> in Northern Virginia installs Generac power cells and has a video about the system).</a:t>
            </a:r>
            <a:endParaRPr lang="en-US" dirty="0"/>
          </a:p>
        </p:txBody>
      </p:sp>
    </p:spTree>
    <p:extLst>
      <p:ext uri="{BB962C8B-B14F-4D97-AF65-F5344CB8AC3E}">
        <p14:creationId xmlns:p14="http://schemas.microsoft.com/office/powerpoint/2010/main" val="2850421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58C52B9-5780-2F01-4994-D928B9D00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2376" y="690281"/>
            <a:ext cx="7288306" cy="5408893"/>
          </a:xfrm>
          <a:prstGeom prst="rect">
            <a:avLst/>
          </a:prstGeom>
        </p:spPr>
      </p:pic>
      <p:sp>
        <p:nvSpPr>
          <p:cNvPr id="4" name="Title 3">
            <a:extLst>
              <a:ext uri="{FF2B5EF4-FFF2-40B4-BE49-F238E27FC236}">
                <a16:creationId xmlns:a16="http://schemas.microsoft.com/office/drawing/2014/main" xmlns="" id="{E07FAB51-F524-15A2-FDF6-5223BF76730D}"/>
              </a:ext>
            </a:extLst>
          </p:cNvPr>
          <p:cNvSpPr>
            <a:spLocks noGrp="1"/>
          </p:cNvSpPr>
          <p:nvPr>
            <p:ph type="title" idx="4294967295"/>
          </p:nvPr>
        </p:nvSpPr>
        <p:spPr>
          <a:xfrm>
            <a:off x="888346" y="914527"/>
            <a:ext cx="3244383" cy="2395411"/>
          </a:xfrm>
        </p:spPr>
        <p:txBody>
          <a:bodyPr>
            <a:noAutofit/>
          </a:bodyPr>
          <a:lstStyle/>
          <a:p>
            <a:pPr algn="r"/>
            <a:r>
              <a:rPr lang="en-US" sz="2800" dirty="0"/>
              <a:t>That 85% domestic sales just taps a minor part of the potential US market available!</a:t>
            </a:r>
          </a:p>
        </p:txBody>
      </p:sp>
      <p:sp>
        <p:nvSpPr>
          <p:cNvPr id="6" name="Text Placeholder 5">
            <a:extLst>
              <a:ext uri="{FF2B5EF4-FFF2-40B4-BE49-F238E27FC236}">
                <a16:creationId xmlns:a16="http://schemas.microsoft.com/office/drawing/2014/main" xmlns="" id="{1AED4EC6-9884-D962-C639-8607A9B9F0E0}"/>
              </a:ext>
            </a:extLst>
          </p:cNvPr>
          <p:cNvSpPr>
            <a:spLocks noGrp="1"/>
          </p:cNvSpPr>
          <p:nvPr>
            <p:ph type="body" sz="half" idx="4294967295"/>
          </p:nvPr>
        </p:nvSpPr>
        <p:spPr>
          <a:xfrm>
            <a:off x="888346" y="3484563"/>
            <a:ext cx="3522289" cy="2316162"/>
          </a:xfrm>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GNRC designs and manufactures stationary, portable, and mobile generators with single-engine outputs ranging between 800W and 3,250kW. </a:t>
            </a:r>
            <a:endParaRPr lang="en-US" dirty="0"/>
          </a:p>
        </p:txBody>
      </p:sp>
    </p:spTree>
    <p:extLst>
      <p:ext uri="{BB962C8B-B14F-4D97-AF65-F5344CB8AC3E}">
        <p14:creationId xmlns:p14="http://schemas.microsoft.com/office/powerpoint/2010/main" val="76668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B586972-07C6-92F6-39B7-D232CF519C7D}"/>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xmlns="" id="{8D661EFC-FB2E-8989-F372-B19453DA4B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467" y="614083"/>
            <a:ext cx="10721787" cy="6006352"/>
          </a:xfrm>
        </p:spPr>
      </p:pic>
      <p:sp>
        <p:nvSpPr>
          <p:cNvPr id="5" name="TextBox 4">
            <a:extLst>
              <a:ext uri="{FF2B5EF4-FFF2-40B4-BE49-F238E27FC236}">
                <a16:creationId xmlns:a16="http://schemas.microsoft.com/office/drawing/2014/main" xmlns="" id="{EE6F02BD-4497-8732-4B80-A6BDBBED8F62}"/>
              </a:ext>
            </a:extLst>
          </p:cNvPr>
          <p:cNvSpPr txBox="1"/>
          <p:nvPr/>
        </p:nvSpPr>
        <p:spPr>
          <a:xfrm rot="20498947" flipH="1">
            <a:off x="397548" y="2939890"/>
            <a:ext cx="5424559" cy="923330"/>
          </a:xfrm>
          <a:prstGeom prst="rect">
            <a:avLst/>
          </a:prstGeom>
          <a:noFill/>
        </p:spPr>
        <p:txBody>
          <a:bodyPr wrap="square" rtlCol="0">
            <a:spAutoFit/>
          </a:bodyPr>
          <a:lstStyle/>
          <a:p>
            <a:r>
              <a:rPr lang="en-US" b="0" i="0" dirty="0">
                <a:solidFill>
                  <a:srgbClr val="000000"/>
                </a:solidFill>
                <a:effectLst/>
                <a:latin typeface="Univers" panose="020B0503020202020204" pitchFamily="34" charset="0"/>
              </a:rPr>
              <a:t>As the largest player in a market with limited penetration, Generac views itself as responsible to drive market growth. </a:t>
            </a:r>
            <a:endParaRPr lang="en-US" dirty="0"/>
          </a:p>
        </p:txBody>
      </p:sp>
    </p:spTree>
    <p:extLst>
      <p:ext uri="{BB962C8B-B14F-4D97-AF65-F5344CB8AC3E}">
        <p14:creationId xmlns:p14="http://schemas.microsoft.com/office/powerpoint/2010/main" val="3400227034"/>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emplate>Prismatic</Template>
  <TotalTime>574</TotalTime>
  <Words>531</Words>
  <Application>Microsoft Office PowerPoint</Application>
  <PresentationFormat>Widescreen</PresentationFormat>
  <Paragraphs>46</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Aharoni</vt:lpstr>
      <vt:lpstr>Arial</vt:lpstr>
      <vt:lpstr>Avenir Next LT Pro</vt:lpstr>
      <vt:lpstr>Calibri</vt:lpstr>
      <vt:lpstr>Goldman Sans</vt:lpstr>
      <vt:lpstr>Times New Roman</vt:lpstr>
      <vt:lpstr>Univers</vt:lpstr>
      <vt:lpstr>PrismaticVTI</vt:lpstr>
      <vt:lpstr>What do you think of GENERAC?</vt:lpstr>
      <vt:lpstr>Your neighbors may have one, but GENERAC has other products, too.</vt:lpstr>
      <vt:lpstr>Founded in 1959, it completed its initial public offering in 2010. A Wisconsin Company.</vt:lpstr>
      <vt:lpstr>It has a strong SSG visual analysis</vt:lpstr>
      <vt:lpstr>So why is the price so low?</vt:lpstr>
      <vt:lpstr>PowerPoint Presentation</vt:lpstr>
      <vt:lpstr>PRIMARY BUSINESS DYNAMICS. GNRC operates in two segments: Domestic and International.</vt:lpstr>
      <vt:lpstr>That 85% domestic sales just taps a minor part of the potential US market available!</vt:lpstr>
      <vt:lpstr>PowerPoint Presentation</vt:lpstr>
      <vt:lpstr>PowerPoint Presentation</vt:lpstr>
      <vt:lpstr>PowerPoint Presentation</vt:lpstr>
      <vt:lpstr>PowerPoint Presentation</vt:lpstr>
      <vt:lpstr>Value Line</vt:lpstr>
      <vt:lpstr>GNRC does not pay a dividend (and historically has not).  But Value Line is predicting a $6.00 dividend within 5 years could be possible.  GNRC did not repurchase any shares in 2020, but the current board-approved repurchase program allows for $250M of repurchases through October 2023.  Over the years it has been growing by acquisitions, as well as through its products and service of those products. This is building its international presence.   It will face competition as it focuses on clean energy products, solutions and services, solar being one of them.  During 2020, GNRC entered the market for grid services involving distributed energy optimization and control software that helps support the operational stability of the world’s power grids. Generac is in the midst of a transition to an energy technology solution company.  Unlike peers, GNRC has a primary focus on power equipment with a key emphasis on standby, portable and mobile generators with broad capabilities across the residential, light-commercial, and industrial markets.</vt:lpstr>
      <vt:lpstr>My judgements versus Value Line’s Sales of 8,200 and Earnings of 21.00</vt:lpstr>
      <vt:lpstr>PowerPoint Presentation</vt:lpstr>
      <vt:lpstr>A medium sized, high growth company, low debt, officers/directors have skin in the game </vt:lpstr>
      <vt:lpstr>Upward trends very nearly UP, STRAIGHT AND PARALLEL </vt:lpstr>
      <vt:lpstr>CFRA:  We forecast 2022 revenue growth of 32%-36%, supported by the sustained high demand for generators. In 2023, we forecast revenue growth to return to more “normal” levels and to rise by 12% to 17%.  Extreme and volatile weather continues to increase shipments of portable generators.   We think residential customers will continue to prioritize spending on home standby generators over the next few years, as improving the power and electrical grid is a multiyear process.   We also expect revenue to benefit from GNRC’s investment in energy storage systems and power grid optimization.</vt:lpstr>
      <vt:lpstr>Stable growth and controlled debt.</vt:lpstr>
      <vt:lpstr>As the economy continues to be worrisome and stock prices contract I felt better making the high 2021 P/Es outliers. We are seeing prices become more normalized, too. (Already below 2021 low price).</vt:lpstr>
      <vt:lpstr>I decided to set 24 as my high P/E (my standard high I was willing to pay before nose bleed prices became commonplace). That high price result of $395.60 is below Value Line’s low $460.00 3-5 year prediction, but above Morningstar’s Feb 2022 $301.00 Fair Value. Folio has Strong Buy by 14 analysts.</vt:lpstr>
      <vt:lpstr>PowerPoint Presentation</vt:lpstr>
      <vt:lpstr>PowerPoint Presentation</vt:lpstr>
      <vt:lpstr>So, bottom line for me? Buy if price hits $196.70 or lower for best return.</vt:lpstr>
      <vt:lpstr>Today’s Price= $241.69 (I will change)  BUY ZONE: $180-$233.90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think of GENERAC?</dc:title>
  <dc:creator>JANET LEWIS</dc:creator>
  <cp:lastModifiedBy>gladys.henrikson@verizon.net</cp:lastModifiedBy>
  <cp:revision>50</cp:revision>
  <dcterms:created xsi:type="dcterms:W3CDTF">2022-04-29T17:41:57Z</dcterms:created>
  <dcterms:modified xsi:type="dcterms:W3CDTF">2022-05-11T02:05:33Z</dcterms:modified>
</cp:coreProperties>
</file>