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0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50" d="100"/>
          <a:sy n="50" d="100"/>
        </p:scale>
        <p:origin x="5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5EFB-4635-4920-A542-633B66EE9C7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D675-E44A-483E-848F-F0BD7199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2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D675-E44A-483E-848F-F0BD7199B8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733E-9447-4A3D-9DCB-C06CDBDEF9E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EB48-23B8-45A7-9C45-5051BEDE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72" y="0"/>
            <a:ext cx="4700588" cy="1690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92" y="1295401"/>
            <a:ext cx="10733215" cy="324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01440"/>
            <a:ext cx="121920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50" y="365760"/>
            <a:ext cx="99727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92" y="441960"/>
            <a:ext cx="10634628" cy="58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4" y="426720"/>
            <a:ext cx="10070875" cy="59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8" y="457201"/>
            <a:ext cx="11335932" cy="597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2" y="411480"/>
            <a:ext cx="10764352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9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235096"/>
            <a:ext cx="10744200" cy="60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3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8680"/>
          </a:xfrm>
        </p:spPr>
        <p:txBody>
          <a:bodyPr/>
          <a:lstStyle/>
          <a:p>
            <a:pPr algn="ctr"/>
            <a:r>
              <a:rPr lang="en-US" dirty="0" smtClean="0"/>
              <a:t>Press Releases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205864"/>
            <a:ext cx="3209925" cy="1461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064897"/>
            <a:ext cx="2971800" cy="1087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2261234"/>
            <a:ext cx="5059679" cy="2725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0" y="5182552"/>
            <a:ext cx="3908107" cy="146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12" y="4668202"/>
            <a:ext cx="3976688" cy="197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732" y="746760"/>
            <a:ext cx="3343275" cy="1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 Releases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</dc:creator>
  <cp:lastModifiedBy>Sheryl</cp:lastModifiedBy>
  <cp:revision>3</cp:revision>
  <dcterms:created xsi:type="dcterms:W3CDTF">2020-04-03T16:19:43Z</dcterms:created>
  <dcterms:modified xsi:type="dcterms:W3CDTF">2020-04-03T16:35:28Z</dcterms:modified>
</cp:coreProperties>
</file>