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9"/>
  </p:notesMasterIdLst>
  <p:sldIdLst>
    <p:sldId id="256" r:id="rId3"/>
    <p:sldId id="259" r:id="rId4"/>
    <p:sldId id="320" r:id="rId5"/>
    <p:sldId id="261" r:id="rId6"/>
    <p:sldId id="306" r:id="rId7"/>
    <p:sldId id="307" r:id="rId8"/>
    <p:sldId id="279" r:id="rId9"/>
    <p:sldId id="281" r:id="rId10"/>
    <p:sldId id="257" r:id="rId11"/>
    <p:sldId id="280" r:id="rId12"/>
    <p:sldId id="282" r:id="rId13"/>
    <p:sldId id="258" r:id="rId14"/>
    <p:sldId id="283" r:id="rId15"/>
    <p:sldId id="284" r:id="rId16"/>
    <p:sldId id="289" r:id="rId17"/>
    <p:sldId id="285" r:id="rId18"/>
    <p:sldId id="286" r:id="rId19"/>
    <p:sldId id="287" r:id="rId20"/>
    <p:sldId id="288" r:id="rId21"/>
    <p:sldId id="305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17" r:id="rId31"/>
    <p:sldId id="291" r:id="rId32"/>
    <p:sldId id="290" r:id="rId33"/>
    <p:sldId id="292" r:id="rId34"/>
    <p:sldId id="293" r:id="rId35"/>
    <p:sldId id="294" r:id="rId36"/>
    <p:sldId id="295" r:id="rId37"/>
    <p:sldId id="296" r:id="rId38"/>
    <p:sldId id="297" r:id="rId39"/>
    <p:sldId id="299" r:id="rId40"/>
    <p:sldId id="300" r:id="rId41"/>
    <p:sldId id="323" r:id="rId42"/>
    <p:sldId id="301" r:id="rId43"/>
    <p:sldId id="308" r:id="rId44"/>
    <p:sldId id="302" r:id="rId45"/>
    <p:sldId id="319" r:id="rId46"/>
    <p:sldId id="318" r:id="rId47"/>
    <p:sldId id="304" r:id="rId48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84" d="100"/>
          <a:sy n="84" d="100"/>
        </p:scale>
        <p:origin x="-280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55" Type="http://schemas.microsoft.com/office/2016/11/relationships/changesInfo" Target="changesInfos/changesInfo1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bert Nixon" userId="7ab087bf-fca8-48b2-85b7-7352e72f52c4" providerId="ADAL" clId="{9D192CF0-85AB-4C06-B06E-C46B7A89F214}"/>
    <pc:docChg chg="undo custSel mod addSld delSld modSld sldOrd modNotesMaster">
      <pc:chgData name="Wilbert Nixon" userId="7ab087bf-fca8-48b2-85b7-7352e72f52c4" providerId="ADAL" clId="{9D192CF0-85AB-4C06-B06E-C46B7A89F214}" dt="2019-02-09T18:45:06.672" v="5450" actId="2696"/>
      <pc:docMkLst>
        <pc:docMk/>
      </pc:docMkLst>
      <pc:sldChg chg="addSp delSp modSp delDesignElem">
        <pc:chgData name="Wilbert Nixon" userId="7ab087bf-fca8-48b2-85b7-7352e72f52c4" providerId="ADAL" clId="{9D192CF0-85AB-4C06-B06E-C46B7A89F214}" dt="2019-02-09T18:34:11.301" v="5444"/>
        <pc:sldMkLst>
          <pc:docMk/>
          <pc:sldMk cId="3370284837" sldId="256"/>
        </pc:sldMkLst>
        <pc:spChg chg="mod">
          <ac:chgData name="Wilbert Nixon" userId="7ab087bf-fca8-48b2-85b7-7352e72f52c4" providerId="ADAL" clId="{9D192CF0-85AB-4C06-B06E-C46B7A89F214}" dt="2019-02-09T18:34:11.301" v="5444"/>
          <ac:spMkLst>
            <pc:docMk/>
            <pc:sldMk cId="3370284837" sldId="256"/>
            <ac:spMk id="2" creationId="{BEBCCD87-F709-47ED-A89B-39FF49FA0D62}"/>
          </ac:spMkLst>
        </pc:spChg>
        <pc:spChg chg="add del">
          <ac:chgData name="Wilbert Nixon" userId="7ab087bf-fca8-48b2-85b7-7352e72f52c4" providerId="ADAL" clId="{9D192CF0-85AB-4C06-B06E-C46B7A89F214}" dt="2019-02-09T18:34:11.301" v="5444"/>
          <ac:spMkLst>
            <pc:docMk/>
            <pc:sldMk cId="3370284837" sldId="256"/>
            <ac:spMk id="9" creationId="{029DE7B6-DC7C-4BA1-B406-EDDA0C0A31C4}"/>
          </ac:spMkLst>
        </pc:spChg>
      </pc:sldChg>
      <pc:sldChg chg="addSp delSp modSp mod ord setBg delDesignElem">
        <pc:chgData name="Wilbert Nixon" userId="7ab087bf-fca8-48b2-85b7-7352e72f52c4" providerId="ADAL" clId="{9D192CF0-85AB-4C06-B06E-C46B7A89F214}" dt="2019-02-09T18:34:11.301" v="5444"/>
        <pc:sldMkLst>
          <pc:docMk/>
          <pc:sldMk cId="1184365779" sldId="257"/>
        </pc:sldMkLst>
        <pc:spChg chg="mod">
          <ac:chgData name="Wilbert Nixon" userId="7ab087bf-fca8-48b2-85b7-7352e72f52c4" providerId="ADAL" clId="{9D192CF0-85AB-4C06-B06E-C46B7A89F214}" dt="2019-02-08T13:25:59.894" v="79" actId="6549"/>
          <ac:spMkLst>
            <pc:docMk/>
            <pc:sldMk cId="1184365779" sldId="257"/>
            <ac:spMk id="2" creationId="{A9F92888-EB16-4382-AEA5-A1129C59B67E}"/>
          </ac:spMkLst>
        </pc:spChg>
        <pc:spChg chg="add mod">
          <ac:chgData name="Wilbert Nixon" userId="7ab087bf-fca8-48b2-85b7-7352e72f52c4" providerId="ADAL" clId="{9D192CF0-85AB-4C06-B06E-C46B7A89F214}" dt="2019-02-09T17:27:02.817" v="3876" actId="20577"/>
          <ac:spMkLst>
            <pc:docMk/>
            <pc:sldMk cId="1184365779" sldId="257"/>
            <ac:spMk id="3" creationId="{029DABBF-B80F-497D-9FE4-F1CA19C662DF}"/>
          </ac:spMkLst>
        </pc:spChg>
        <pc:spChg chg="del">
          <ac:chgData name="Wilbert Nixon" userId="7ab087bf-fca8-48b2-85b7-7352e72f52c4" providerId="ADAL" clId="{9D192CF0-85AB-4C06-B06E-C46B7A89F214}" dt="2019-02-08T13:19:19.344" v="0" actId="931"/>
          <ac:spMkLst>
            <pc:docMk/>
            <pc:sldMk cId="1184365779" sldId="257"/>
            <ac:spMk id="3" creationId="{862ACD5E-AC0E-4942-B97C-38911FE25693}"/>
          </ac:spMkLst>
        </pc:spChg>
        <pc:spChg chg="add del">
          <ac:chgData name="Wilbert Nixon" userId="7ab087bf-fca8-48b2-85b7-7352e72f52c4" providerId="ADAL" clId="{9D192CF0-85AB-4C06-B06E-C46B7A89F214}" dt="2019-02-09T18:34:11.301" v="5444"/>
          <ac:spMkLst>
            <pc:docMk/>
            <pc:sldMk cId="1184365779" sldId="257"/>
            <ac:spMk id="10" creationId="{6753252F-4873-4F63-801D-CC719279A7D5}"/>
          </ac:spMkLst>
        </pc:spChg>
        <pc:spChg chg="add del">
          <ac:chgData name="Wilbert Nixon" userId="7ab087bf-fca8-48b2-85b7-7352e72f52c4" providerId="ADAL" clId="{9D192CF0-85AB-4C06-B06E-C46B7A89F214}" dt="2019-02-09T18:34:11.301" v="5444"/>
          <ac:spMkLst>
            <pc:docMk/>
            <pc:sldMk cId="1184365779" sldId="257"/>
            <ac:spMk id="12" creationId="{047C8CCB-F95D-4249-92DD-651249D3535A}"/>
          </ac:spMkLst>
        </pc:spChg>
        <pc:picChg chg="add mod">
          <ac:chgData name="Wilbert Nixon" userId="7ab087bf-fca8-48b2-85b7-7352e72f52c4" providerId="ADAL" clId="{9D192CF0-85AB-4C06-B06E-C46B7A89F214}" dt="2019-02-09T17:25:19.715" v="3847" actId="1076"/>
          <ac:picMkLst>
            <pc:docMk/>
            <pc:sldMk cId="1184365779" sldId="257"/>
            <ac:picMk id="5" creationId="{6B5B5A8D-DCE5-4513-B9F3-5B7C25AE40CC}"/>
          </ac:picMkLst>
        </pc:picChg>
      </pc:sldChg>
      <pc:sldChg chg="addSp delSp modSp add mod ord setBg delDesignElem">
        <pc:chgData name="Wilbert Nixon" userId="7ab087bf-fca8-48b2-85b7-7352e72f52c4" providerId="ADAL" clId="{9D192CF0-85AB-4C06-B06E-C46B7A89F214}" dt="2019-02-09T18:34:11.301" v="5444"/>
        <pc:sldMkLst>
          <pc:docMk/>
          <pc:sldMk cId="2201069605" sldId="258"/>
        </pc:sldMkLst>
        <pc:spChg chg="mod">
          <ac:chgData name="Wilbert Nixon" userId="7ab087bf-fca8-48b2-85b7-7352e72f52c4" providerId="ADAL" clId="{9D192CF0-85AB-4C06-B06E-C46B7A89F214}" dt="2019-02-09T18:34:11.301" v="5444"/>
          <ac:spMkLst>
            <pc:docMk/>
            <pc:sldMk cId="2201069605" sldId="258"/>
            <ac:spMk id="2" creationId="{19AA84C1-3FCA-4F83-9EEA-EBCDCC7A368F}"/>
          </ac:spMkLst>
        </pc:spChg>
        <pc:spChg chg="del">
          <ac:chgData name="Wilbert Nixon" userId="7ab087bf-fca8-48b2-85b7-7352e72f52c4" providerId="ADAL" clId="{9D192CF0-85AB-4C06-B06E-C46B7A89F214}" dt="2019-02-08T13:22:33.830" v="16" actId="931"/>
          <ac:spMkLst>
            <pc:docMk/>
            <pc:sldMk cId="2201069605" sldId="258"/>
            <ac:spMk id="3" creationId="{5C6A15EE-5909-4B6D-BA2F-A46FBED01E25}"/>
          </ac:spMkLst>
        </pc:spChg>
        <pc:spChg chg="add del">
          <ac:chgData name="Wilbert Nixon" userId="7ab087bf-fca8-48b2-85b7-7352e72f52c4" providerId="ADAL" clId="{9D192CF0-85AB-4C06-B06E-C46B7A89F214}" dt="2019-02-09T18:34:11.301" v="5444"/>
          <ac:spMkLst>
            <pc:docMk/>
            <pc:sldMk cId="2201069605" sldId="258"/>
            <ac:spMk id="10" creationId="{6753252F-4873-4F63-801D-CC719279A7D5}"/>
          </ac:spMkLst>
        </pc:spChg>
        <pc:spChg chg="add del">
          <ac:chgData name="Wilbert Nixon" userId="7ab087bf-fca8-48b2-85b7-7352e72f52c4" providerId="ADAL" clId="{9D192CF0-85AB-4C06-B06E-C46B7A89F214}" dt="2019-02-09T18:34:11.301" v="5444"/>
          <ac:spMkLst>
            <pc:docMk/>
            <pc:sldMk cId="2201069605" sldId="258"/>
            <ac:spMk id="12" creationId="{047C8CCB-F95D-4249-92DD-651249D3535A}"/>
          </ac:spMkLst>
        </pc:spChg>
        <pc:picChg chg="add mod">
          <ac:chgData name="Wilbert Nixon" userId="7ab087bf-fca8-48b2-85b7-7352e72f52c4" providerId="ADAL" clId="{9D192CF0-85AB-4C06-B06E-C46B7A89F214}" dt="2019-02-08T13:22:50.017" v="17" actId="26606"/>
          <ac:picMkLst>
            <pc:docMk/>
            <pc:sldMk cId="2201069605" sldId="258"/>
            <ac:picMk id="5" creationId="{31676A01-9064-41B9-BF88-1E9FF976C559}"/>
          </ac:picMkLst>
        </pc:picChg>
      </pc:sldChg>
      <pc:sldChg chg="addSp delSp modSp add ord">
        <pc:chgData name="Wilbert Nixon" userId="7ab087bf-fca8-48b2-85b7-7352e72f52c4" providerId="ADAL" clId="{9D192CF0-85AB-4C06-B06E-C46B7A89F214}" dt="2019-02-08T18:31:52.824" v="145" actId="13926"/>
        <pc:sldMkLst>
          <pc:docMk/>
          <pc:sldMk cId="3946374701" sldId="259"/>
        </pc:sldMkLst>
        <pc:spChg chg="mod">
          <ac:chgData name="Wilbert Nixon" userId="7ab087bf-fca8-48b2-85b7-7352e72f52c4" providerId="ADAL" clId="{9D192CF0-85AB-4C06-B06E-C46B7A89F214}" dt="2019-02-08T18:31:52.824" v="145" actId="13926"/>
          <ac:spMkLst>
            <pc:docMk/>
            <pc:sldMk cId="3946374701" sldId="259"/>
            <ac:spMk id="2" creationId="{17357AF5-DC30-449D-A283-40231D68C452}"/>
          </ac:spMkLst>
        </pc:spChg>
        <pc:spChg chg="del">
          <ac:chgData name="Wilbert Nixon" userId="7ab087bf-fca8-48b2-85b7-7352e72f52c4" providerId="ADAL" clId="{9D192CF0-85AB-4C06-B06E-C46B7A89F214}" dt="2019-02-08T13:28:27.914" v="81" actId="931"/>
          <ac:spMkLst>
            <pc:docMk/>
            <pc:sldMk cId="3946374701" sldId="259"/>
            <ac:spMk id="3" creationId="{1DEFEBBC-1A3D-4B7D-9FDC-1BC55F4BA0E4}"/>
          </ac:spMkLst>
        </pc:spChg>
        <pc:picChg chg="add mod">
          <ac:chgData name="Wilbert Nixon" userId="7ab087bf-fca8-48b2-85b7-7352e72f52c4" providerId="ADAL" clId="{9D192CF0-85AB-4C06-B06E-C46B7A89F214}" dt="2019-02-08T13:28:27.914" v="81" actId="931"/>
          <ac:picMkLst>
            <pc:docMk/>
            <pc:sldMk cId="3946374701" sldId="259"/>
            <ac:picMk id="5" creationId="{30C1A7B0-E588-4A78-81EB-125E65C741BE}"/>
          </ac:picMkLst>
        </pc:picChg>
      </pc:sldChg>
      <pc:sldChg chg="addSp delSp modSp add del mod ord setBg">
        <pc:chgData name="Wilbert Nixon" userId="7ab087bf-fca8-48b2-85b7-7352e72f52c4" providerId="ADAL" clId="{9D192CF0-85AB-4C06-B06E-C46B7A89F214}" dt="2019-02-09T18:32:15.355" v="5429" actId="2696"/>
        <pc:sldMkLst>
          <pc:docMk/>
          <pc:sldMk cId="2272012878" sldId="260"/>
        </pc:sldMkLst>
        <pc:spChg chg="mod">
          <ac:chgData name="Wilbert Nixon" userId="7ab087bf-fca8-48b2-85b7-7352e72f52c4" providerId="ADAL" clId="{9D192CF0-85AB-4C06-B06E-C46B7A89F214}" dt="2019-02-08T18:44:00.172" v="232" actId="26606"/>
          <ac:spMkLst>
            <pc:docMk/>
            <pc:sldMk cId="2272012878" sldId="260"/>
            <ac:spMk id="2" creationId="{8D0FAB77-5F2D-443C-9E53-1440E43B95B5}"/>
          </ac:spMkLst>
        </pc:spChg>
        <pc:spChg chg="del">
          <ac:chgData name="Wilbert Nixon" userId="7ab087bf-fca8-48b2-85b7-7352e72f52c4" providerId="ADAL" clId="{9D192CF0-85AB-4C06-B06E-C46B7A89F214}" dt="2019-02-08T18:41:54.584" v="223" actId="931"/>
          <ac:spMkLst>
            <pc:docMk/>
            <pc:sldMk cId="2272012878" sldId="260"/>
            <ac:spMk id="3" creationId="{6F8076B8-8DD8-4F29-9E9B-8FE8514196D9}"/>
          </ac:spMkLst>
        </pc:spChg>
        <pc:spChg chg="add del">
          <ac:chgData name="Wilbert Nixon" userId="7ab087bf-fca8-48b2-85b7-7352e72f52c4" providerId="ADAL" clId="{9D192CF0-85AB-4C06-B06E-C46B7A89F214}" dt="2019-02-08T18:43:07.702" v="228" actId="26606"/>
          <ac:spMkLst>
            <pc:docMk/>
            <pc:sldMk cId="2272012878" sldId="260"/>
            <ac:spMk id="10" creationId="{B0BDD275-E79C-4B6F-9875-E474D59DC552}"/>
          </ac:spMkLst>
        </pc:spChg>
        <pc:spChg chg="add del">
          <ac:chgData name="Wilbert Nixon" userId="7ab087bf-fca8-48b2-85b7-7352e72f52c4" providerId="ADAL" clId="{9D192CF0-85AB-4C06-B06E-C46B7A89F214}" dt="2019-02-08T18:43:07.702" v="228" actId="26606"/>
          <ac:spMkLst>
            <pc:docMk/>
            <pc:sldMk cId="2272012878" sldId="260"/>
            <ac:spMk id="12" creationId="{FFE24BB0-6C00-4CD0-B19A-F41513025703}"/>
          </ac:spMkLst>
        </pc:spChg>
        <pc:spChg chg="add del">
          <ac:chgData name="Wilbert Nixon" userId="7ab087bf-fca8-48b2-85b7-7352e72f52c4" providerId="ADAL" clId="{9D192CF0-85AB-4C06-B06E-C46B7A89F214}" dt="2019-02-08T18:43:07.702" v="228" actId="26606"/>
          <ac:spMkLst>
            <pc:docMk/>
            <pc:sldMk cId="2272012878" sldId="260"/>
            <ac:spMk id="14" creationId="{045D7A58-411F-4E92-A78E-A6FEB18900BF}"/>
          </ac:spMkLst>
        </pc:spChg>
        <pc:spChg chg="add del">
          <ac:chgData name="Wilbert Nixon" userId="7ab087bf-fca8-48b2-85b7-7352e72f52c4" providerId="ADAL" clId="{9D192CF0-85AB-4C06-B06E-C46B7A89F214}" dt="2019-02-08T18:44:00.172" v="232" actId="26606"/>
          <ac:spMkLst>
            <pc:docMk/>
            <pc:sldMk cId="2272012878" sldId="260"/>
            <ac:spMk id="19" creationId="{B0BDD275-E79C-4B6F-9875-E474D59DC552}"/>
          </ac:spMkLst>
        </pc:spChg>
        <pc:spChg chg="add del">
          <ac:chgData name="Wilbert Nixon" userId="7ab087bf-fca8-48b2-85b7-7352e72f52c4" providerId="ADAL" clId="{9D192CF0-85AB-4C06-B06E-C46B7A89F214}" dt="2019-02-08T18:44:00.172" v="232" actId="26606"/>
          <ac:spMkLst>
            <pc:docMk/>
            <pc:sldMk cId="2272012878" sldId="260"/>
            <ac:spMk id="21" creationId="{FFE24BB0-6C00-4CD0-B19A-F41513025703}"/>
          </ac:spMkLst>
        </pc:spChg>
        <pc:spChg chg="add del">
          <ac:chgData name="Wilbert Nixon" userId="7ab087bf-fca8-48b2-85b7-7352e72f52c4" providerId="ADAL" clId="{9D192CF0-85AB-4C06-B06E-C46B7A89F214}" dt="2019-02-08T18:44:00.172" v="232" actId="26606"/>
          <ac:spMkLst>
            <pc:docMk/>
            <pc:sldMk cId="2272012878" sldId="260"/>
            <ac:spMk id="23" creationId="{045D7A58-411F-4E92-A78E-A6FEB18900BF}"/>
          </ac:spMkLst>
        </pc:spChg>
        <pc:spChg chg="add del">
          <ac:chgData name="Wilbert Nixon" userId="7ab087bf-fca8-48b2-85b7-7352e72f52c4" providerId="ADAL" clId="{9D192CF0-85AB-4C06-B06E-C46B7A89F214}" dt="2019-02-08T18:44:00.139" v="231" actId="26606"/>
          <ac:spMkLst>
            <pc:docMk/>
            <pc:sldMk cId="2272012878" sldId="260"/>
            <ac:spMk id="28" creationId="{240C1B64-C3C7-4CA5-BB42-CB75346C4C86}"/>
          </ac:spMkLst>
        </pc:spChg>
        <pc:spChg chg="add del">
          <ac:chgData name="Wilbert Nixon" userId="7ab087bf-fca8-48b2-85b7-7352e72f52c4" providerId="ADAL" clId="{9D192CF0-85AB-4C06-B06E-C46B7A89F214}" dt="2019-02-08T18:44:00.139" v="231" actId="26606"/>
          <ac:spMkLst>
            <pc:docMk/>
            <pc:sldMk cId="2272012878" sldId="260"/>
            <ac:spMk id="31" creationId="{A0BF428C-DA8B-4D99-9930-18F7F91D873D}"/>
          </ac:spMkLst>
        </pc:spChg>
        <pc:spChg chg="add del">
          <ac:chgData name="Wilbert Nixon" userId="7ab087bf-fca8-48b2-85b7-7352e72f52c4" providerId="ADAL" clId="{9D192CF0-85AB-4C06-B06E-C46B7A89F214}" dt="2019-02-08T18:44:00.139" v="231" actId="26606"/>
          <ac:spMkLst>
            <pc:docMk/>
            <pc:sldMk cId="2272012878" sldId="260"/>
            <ac:spMk id="33" creationId="{A03E2379-8871-408A-95CE-7AAE8FA53AE5}"/>
          </ac:spMkLst>
        </pc:spChg>
        <pc:spChg chg="add">
          <ac:chgData name="Wilbert Nixon" userId="7ab087bf-fca8-48b2-85b7-7352e72f52c4" providerId="ADAL" clId="{9D192CF0-85AB-4C06-B06E-C46B7A89F214}" dt="2019-02-08T18:44:00.172" v="232" actId="26606"/>
          <ac:spMkLst>
            <pc:docMk/>
            <pc:sldMk cId="2272012878" sldId="260"/>
            <ac:spMk id="35" creationId="{71318B55-C583-42E5-ABA1-BE8CC332ED0A}"/>
          </ac:spMkLst>
        </pc:spChg>
        <pc:spChg chg="add">
          <ac:chgData name="Wilbert Nixon" userId="7ab087bf-fca8-48b2-85b7-7352e72f52c4" providerId="ADAL" clId="{9D192CF0-85AB-4C06-B06E-C46B7A89F214}" dt="2019-02-08T18:44:00.172" v="232" actId="26606"/>
          <ac:spMkLst>
            <pc:docMk/>
            <pc:sldMk cId="2272012878" sldId="260"/>
            <ac:spMk id="36" creationId="{AC50E016-C8B7-45EE-8300-F18B719F589D}"/>
          </ac:spMkLst>
        </pc:spChg>
        <pc:spChg chg="add del">
          <ac:chgData name="Wilbert Nixon" userId="7ab087bf-fca8-48b2-85b7-7352e72f52c4" providerId="ADAL" clId="{9D192CF0-85AB-4C06-B06E-C46B7A89F214}" dt="2019-02-08T18:44:10.064" v="233" actId="931"/>
          <ac:spMkLst>
            <pc:docMk/>
            <pc:sldMk cId="2272012878" sldId="260"/>
            <ac:spMk id="39" creationId="{967C687E-296D-4AAE-B3A3-62EFACA0FE2B}"/>
          </ac:spMkLst>
        </pc:spChg>
        <pc:picChg chg="add del mod">
          <ac:chgData name="Wilbert Nixon" userId="7ab087bf-fca8-48b2-85b7-7352e72f52c4" providerId="ADAL" clId="{9D192CF0-85AB-4C06-B06E-C46B7A89F214}" dt="2019-02-08T18:44:00.172" v="232" actId="26606"/>
          <ac:picMkLst>
            <pc:docMk/>
            <pc:sldMk cId="2272012878" sldId="260"/>
            <ac:picMk id="5" creationId="{BCB6E7E2-2EB8-44A3-A6F5-FDA5E0F22EBF}"/>
          </ac:picMkLst>
        </pc:picChg>
        <pc:picChg chg="add del mod">
          <ac:chgData name="Wilbert Nixon" userId="7ab087bf-fca8-48b2-85b7-7352e72f52c4" providerId="ADAL" clId="{9D192CF0-85AB-4C06-B06E-C46B7A89F214}" dt="2019-02-09T18:28:24.118" v="5411"/>
          <ac:picMkLst>
            <pc:docMk/>
            <pc:sldMk cId="2272012878" sldId="260"/>
            <ac:picMk id="7" creationId="{8B5EF363-C363-4F9C-8672-7DD44B3538D6}"/>
          </ac:picMkLst>
        </pc:picChg>
        <pc:picChg chg="add mod">
          <ac:chgData name="Wilbert Nixon" userId="7ab087bf-fca8-48b2-85b7-7352e72f52c4" providerId="ADAL" clId="{9D192CF0-85AB-4C06-B06E-C46B7A89F214}" dt="2019-02-09T18:29:42.888" v="5416" actId="1076"/>
          <ac:picMkLst>
            <pc:docMk/>
            <pc:sldMk cId="2272012878" sldId="260"/>
            <ac:picMk id="9" creationId="{E6BAF7DF-12C9-47FE-A530-96933A6BEF64}"/>
          </ac:picMkLst>
        </pc:picChg>
        <pc:picChg chg="add del">
          <ac:chgData name="Wilbert Nixon" userId="7ab087bf-fca8-48b2-85b7-7352e72f52c4" providerId="ADAL" clId="{9D192CF0-85AB-4C06-B06E-C46B7A89F214}" dt="2019-02-08T18:44:00.139" v="231" actId="26606"/>
          <ac:picMkLst>
            <pc:docMk/>
            <pc:sldMk cId="2272012878" sldId="260"/>
            <ac:picMk id="26" creationId="{BCB6E7E2-2EB8-44A3-A6F5-FDA5E0F22EBF}"/>
          </ac:picMkLst>
        </pc:picChg>
        <pc:picChg chg="add">
          <ac:chgData name="Wilbert Nixon" userId="7ab087bf-fca8-48b2-85b7-7352e72f52c4" providerId="ADAL" clId="{9D192CF0-85AB-4C06-B06E-C46B7A89F214}" dt="2019-02-08T18:44:00.172" v="232" actId="26606"/>
          <ac:picMkLst>
            <pc:docMk/>
            <pc:sldMk cId="2272012878" sldId="260"/>
            <ac:picMk id="37" creationId="{5E6099C8-1DCF-4242-AD8B-28BF4D687A6A}"/>
          </ac:picMkLst>
        </pc:picChg>
        <pc:picChg chg="add del mod">
          <ac:chgData name="Wilbert Nixon" userId="7ab087bf-fca8-48b2-85b7-7352e72f52c4" providerId="ADAL" clId="{9D192CF0-85AB-4C06-B06E-C46B7A89F214}" dt="2019-02-09T18:30:11.781" v="5419"/>
          <ac:picMkLst>
            <pc:docMk/>
            <pc:sldMk cId="2272012878" sldId="260"/>
            <ac:picMk id="38" creationId="{BCB6E7E2-2EB8-44A3-A6F5-FDA5E0F22EBF}"/>
          </ac:picMkLst>
        </pc:picChg>
      </pc:sldChg>
      <pc:sldChg chg="modSp add ord">
        <pc:chgData name="Wilbert Nixon" userId="7ab087bf-fca8-48b2-85b7-7352e72f52c4" providerId="ADAL" clId="{9D192CF0-85AB-4C06-B06E-C46B7A89F214}" dt="2019-02-09T18:34:11.301" v="5444"/>
        <pc:sldMkLst>
          <pc:docMk/>
          <pc:sldMk cId="3035158331" sldId="261"/>
        </pc:sldMkLst>
        <pc:spChg chg="mod">
          <ac:chgData name="Wilbert Nixon" userId="7ab087bf-fca8-48b2-85b7-7352e72f52c4" providerId="ADAL" clId="{9D192CF0-85AB-4C06-B06E-C46B7A89F214}" dt="2019-02-09T16:49:46.244" v="2375" actId="20577"/>
          <ac:spMkLst>
            <pc:docMk/>
            <pc:sldMk cId="3035158331" sldId="261"/>
            <ac:spMk id="2" creationId="{69AF6A7E-64DD-4E1E-8A43-02E84106C67E}"/>
          </ac:spMkLst>
        </pc:spChg>
        <pc:spChg chg="mod">
          <ac:chgData name="Wilbert Nixon" userId="7ab087bf-fca8-48b2-85b7-7352e72f52c4" providerId="ADAL" clId="{9D192CF0-85AB-4C06-B06E-C46B7A89F214}" dt="2019-02-09T18:34:11.301" v="5444"/>
          <ac:spMkLst>
            <pc:docMk/>
            <pc:sldMk cId="3035158331" sldId="261"/>
            <ac:spMk id="3" creationId="{1F134180-1798-41FB-9573-A986641AB159}"/>
          </ac:spMkLst>
        </pc:spChg>
      </pc:sldChg>
      <pc:sldChg chg="modSp add ord modNotes">
        <pc:chgData name="Wilbert Nixon" userId="7ab087bf-fca8-48b2-85b7-7352e72f52c4" providerId="ADAL" clId="{9D192CF0-85AB-4C06-B06E-C46B7A89F214}" dt="2019-02-08T23:24:56.769" v="2344"/>
        <pc:sldMkLst>
          <pc:docMk/>
          <pc:sldMk cId="844423390" sldId="279"/>
        </pc:sldMkLst>
        <pc:spChg chg="mod">
          <ac:chgData name="Wilbert Nixon" userId="7ab087bf-fca8-48b2-85b7-7352e72f52c4" providerId="ADAL" clId="{9D192CF0-85AB-4C06-B06E-C46B7A89F214}" dt="2019-02-08T18:48:44.842" v="334" actId="115"/>
          <ac:spMkLst>
            <pc:docMk/>
            <pc:sldMk cId="844423390" sldId="279"/>
            <ac:spMk id="2" creationId="{00000000-0000-0000-0000-000000000000}"/>
          </ac:spMkLst>
        </pc:spChg>
      </pc:sldChg>
      <pc:sldChg chg="addSp delSp modSp add ord">
        <pc:chgData name="Wilbert Nixon" userId="7ab087bf-fca8-48b2-85b7-7352e72f52c4" providerId="ADAL" clId="{9D192CF0-85AB-4C06-B06E-C46B7A89F214}" dt="2019-02-09T18:34:11.301" v="5444"/>
        <pc:sldMkLst>
          <pc:docMk/>
          <pc:sldMk cId="1126996812" sldId="280"/>
        </pc:sldMkLst>
        <pc:spChg chg="del">
          <ac:chgData name="Wilbert Nixon" userId="7ab087bf-fca8-48b2-85b7-7352e72f52c4" providerId="ADAL" clId="{9D192CF0-85AB-4C06-B06E-C46B7A89F214}" dt="2019-02-08T18:55:29.095" v="362"/>
          <ac:spMkLst>
            <pc:docMk/>
            <pc:sldMk cId="1126996812" sldId="280"/>
            <ac:spMk id="2" creationId="{1FB44B2A-CCE8-430D-8A41-F5E7A2549E13}"/>
          </ac:spMkLst>
        </pc:spChg>
        <pc:spChg chg="mod">
          <ac:chgData name="Wilbert Nixon" userId="7ab087bf-fca8-48b2-85b7-7352e72f52c4" providerId="ADAL" clId="{9D192CF0-85AB-4C06-B06E-C46B7A89F214}" dt="2019-02-09T18:34:11.301" v="5444"/>
          <ac:spMkLst>
            <pc:docMk/>
            <pc:sldMk cId="1126996812" sldId="280"/>
            <ac:spMk id="3" creationId="{EA150146-0D14-4829-8ECE-AE86D0770798}"/>
          </ac:spMkLst>
        </pc:spChg>
        <pc:spChg chg="add mod">
          <ac:chgData name="Wilbert Nixon" userId="7ab087bf-fca8-48b2-85b7-7352e72f52c4" providerId="ADAL" clId="{9D192CF0-85AB-4C06-B06E-C46B7A89F214}" dt="2019-02-08T23:23:45.100" v="2337" actId="27636"/>
          <ac:spMkLst>
            <pc:docMk/>
            <pc:sldMk cId="1126996812" sldId="280"/>
            <ac:spMk id="4" creationId="{AFAC25CE-B82D-4E8B-BA50-B543E54BC9F4}"/>
          </ac:spMkLst>
        </pc:spChg>
      </pc:sldChg>
      <pc:sldChg chg="addSp modSp add modNotes">
        <pc:chgData name="Wilbert Nixon" userId="7ab087bf-fca8-48b2-85b7-7352e72f52c4" providerId="ADAL" clId="{9D192CF0-85AB-4C06-B06E-C46B7A89F214}" dt="2019-02-08T23:24:56.769" v="2344"/>
        <pc:sldMkLst>
          <pc:docMk/>
          <pc:sldMk cId="2372090207" sldId="281"/>
        </pc:sldMkLst>
        <pc:spChg chg="add mod">
          <ac:chgData name="Wilbert Nixon" userId="7ab087bf-fca8-48b2-85b7-7352e72f52c4" providerId="ADAL" clId="{9D192CF0-85AB-4C06-B06E-C46B7A89F214}" dt="2019-02-08T18:53:57.151" v="359" actId="1076"/>
          <ac:spMkLst>
            <pc:docMk/>
            <pc:sldMk cId="2372090207" sldId="281"/>
            <ac:spMk id="2" creationId="{DF038260-63CF-4FE9-AC2C-29E320E1E05F}"/>
          </ac:spMkLst>
        </pc:spChg>
        <pc:picChg chg="mod">
          <ac:chgData name="Wilbert Nixon" userId="7ab087bf-fca8-48b2-85b7-7352e72f52c4" providerId="ADAL" clId="{9D192CF0-85AB-4C06-B06E-C46B7A89F214}" dt="2019-02-08T18:54:08.213" v="360" actId="1076"/>
          <ac:picMkLst>
            <pc:docMk/>
            <pc:sldMk cId="2372090207" sldId="281"/>
            <ac:picMk id="5" creationId="{00000000-0000-0000-0000-000000000000}"/>
          </ac:picMkLst>
        </pc:picChg>
      </pc:sldChg>
      <pc:sldChg chg="addSp delSp modSp add">
        <pc:chgData name="Wilbert Nixon" userId="7ab087bf-fca8-48b2-85b7-7352e72f52c4" providerId="ADAL" clId="{9D192CF0-85AB-4C06-B06E-C46B7A89F214}" dt="2019-02-09T17:19:25.220" v="3512" actId="14100"/>
        <pc:sldMkLst>
          <pc:docMk/>
          <pc:sldMk cId="1122536061" sldId="282"/>
        </pc:sldMkLst>
        <pc:spChg chg="del mod">
          <ac:chgData name="Wilbert Nixon" userId="7ab087bf-fca8-48b2-85b7-7352e72f52c4" providerId="ADAL" clId="{9D192CF0-85AB-4C06-B06E-C46B7A89F214}" dt="2019-02-08T18:58:58.372" v="508"/>
          <ac:spMkLst>
            <pc:docMk/>
            <pc:sldMk cId="1122536061" sldId="282"/>
            <ac:spMk id="2" creationId="{E44971B8-2EF5-4426-B54B-92979AC90E28}"/>
          </ac:spMkLst>
        </pc:spChg>
        <pc:spChg chg="del">
          <ac:chgData name="Wilbert Nixon" userId="7ab087bf-fca8-48b2-85b7-7352e72f52c4" providerId="ADAL" clId="{9D192CF0-85AB-4C06-B06E-C46B7A89F214}" dt="2019-02-08T19:00:07.094" v="520" actId="931"/>
          <ac:spMkLst>
            <pc:docMk/>
            <pc:sldMk cId="1122536061" sldId="282"/>
            <ac:spMk id="3" creationId="{3A6E2F5A-9ACB-4BFA-B5DA-C08C9F33D8AB}"/>
          </ac:spMkLst>
        </pc:spChg>
        <pc:spChg chg="add mod">
          <ac:chgData name="Wilbert Nixon" userId="7ab087bf-fca8-48b2-85b7-7352e72f52c4" providerId="ADAL" clId="{9D192CF0-85AB-4C06-B06E-C46B7A89F214}" dt="2019-02-08T23:23:45.113" v="2338" actId="27636"/>
          <ac:spMkLst>
            <pc:docMk/>
            <pc:sldMk cId="1122536061" sldId="282"/>
            <ac:spMk id="4" creationId="{A8F5D386-46E7-401F-920C-87338C3A83F3}"/>
          </ac:spMkLst>
        </pc:spChg>
        <pc:picChg chg="add mod">
          <ac:chgData name="Wilbert Nixon" userId="7ab087bf-fca8-48b2-85b7-7352e72f52c4" providerId="ADAL" clId="{9D192CF0-85AB-4C06-B06E-C46B7A89F214}" dt="2019-02-09T17:19:25.220" v="3512" actId="14100"/>
          <ac:picMkLst>
            <pc:docMk/>
            <pc:sldMk cId="1122536061" sldId="282"/>
            <ac:picMk id="6" creationId="{5A35CC15-036B-4E57-8AB5-B07E3C1945C0}"/>
          </ac:picMkLst>
        </pc:picChg>
      </pc:sldChg>
      <pc:sldChg chg="addSp delSp modSp add">
        <pc:chgData name="Wilbert Nixon" userId="7ab087bf-fca8-48b2-85b7-7352e72f52c4" providerId="ADAL" clId="{9D192CF0-85AB-4C06-B06E-C46B7A89F214}" dt="2019-02-08T19:05:54.721" v="654" actId="122"/>
        <pc:sldMkLst>
          <pc:docMk/>
          <pc:sldMk cId="1458443297" sldId="283"/>
        </pc:sldMkLst>
        <pc:spChg chg="mod">
          <ac:chgData name="Wilbert Nixon" userId="7ab087bf-fca8-48b2-85b7-7352e72f52c4" providerId="ADAL" clId="{9D192CF0-85AB-4C06-B06E-C46B7A89F214}" dt="2019-02-08T19:03:53.127" v="628" actId="20577"/>
          <ac:spMkLst>
            <pc:docMk/>
            <pc:sldMk cId="1458443297" sldId="283"/>
            <ac:spMk id="2" creationId="{8941605D-8E5D-4144-8176-B7CC0D931DC3}"/>
          </ac:spMkLst>
        </pc:spChg>
        <pc:spChg chg="del">
          <ac:chgData name="Wilbert Nixon" userId="7ab087bf-fca8-48b2-85b7-7352e72f52c4" providerId="ADAL" clId="{9D192CF0-85AB-4C06-B06E-C46B7A89F214}" dt="2019-02-08T19:04:22.853" v="629" actId="931"/>
          <ac:spMkLst>
            <pc:docMk/>
            <pc:sldMk cId="1458443297" sldId="283"/>
            <ac:spMk id="3" creationId="{543DD665-28EC-46A7-B3C6-65128A3BCD22}"/>
          </ac:spMkLst>
        </pc:spChg>
        <pc:spChg chg="add mod">
          <ac:chgData name="Wilbert Nixon" userId="7ab087bf-fca8-48b2-85b7-7352e72f52c4" providerId="ADAL" clId="{9D192CF0-85AB-4C06-B06E-C46B7A89F214}" dt="2019-02-08T19:05:54.721" v="654" actId="122"/>
          <ac:spMkLst>
            <pc:docMk/>
            <pc:sldMk cId="1458443297" sldId="283"/>
            <ac:spMk id="6" creationId="{11209B75-02A6-42CA-B38D-67FBFD9EAAEF}"/>
          </ac:spMkLst>
        </pc:spChg>
        <pc:picChg chg="add mod">
          <ac:chgData name="Wilbert Nixon" userId="7ab087bf-fca8-48b2-85b7-7352e72f52c4" providerId="ADAL" clId="{9D192CF0-85AB-4C06-B06E-C46B7A89F214}" dt="2019-02-08T19:04:56.028" v="630" actId="1076"/>
          <ac:picMkLst>
            <pc:docMk/>
            <pc:sldMk cId="1458443297" sldId="283"/>
            <ac:picMk id="5" creationId="{817A6B2E-54A9-4C6B-946B-E910798EEA0E}"/>
          </ac:picMkLst>
        </pc:picChg>
      </pc:sldChg>
      <pc:sldChg chg="addSp delSp modSp add">
        <pc:chgData name="Wilbert Nixon" userId="7ab087bf-fca8-48b2-85b7-7352e72f52c4" providerId="ADAL" clId="{9D192CF0-85AB-4C06-B06E-C46B7A89F214}" dt="2019-02-08T19:13:32.580" v="956" actId="20577"/>
        <pc:sldMkLst>
          <pc:docMk/>
          <pc:sldMk cId="1404453399" sldId="284"/>
        </pc:sldMkLst>
        <pc:spChg chg="mod">
          <ac:chgData name="Wilbert Nixon" userId="7ab087bf-fca8-48b2-85b7-7352e72f52c4" providerId="ADAL" clId="{9D192CF0-85AB-4C06-B06E-C46B7A89F214}" dt="2019-02-08T19:07:04.566" v="687" actId="20577"/>
          <ac:spMkLst>
            <pc:docMk/>
            <pc:sldMk cId="1404453399" sldId="284"/>
            <ac:spMk id="2" creationId="{D9B0BBF0-F78F-4F31-95F5-3E1235B3A81C}"/>
          </ac:spMkLst>
        </pc:spChg>
        <pc:spChg chg="del">
          <ac:chgData name="Wilbert Nixon" userId="7ab087bf-fca8-48b2-85b7-7352e72f52c4" providerId="ADAL" clId="{9D192CF0-85AB-4C06-B06E-C46B7A89F214}" dt="2019-02-08T19:07:19.162" v="688" actId="931"/>
          <ac:spMkLst>
            <pc:docMk/>
            <pc:sldMk cId="1404453399" sldId="284"/>
            <ac:spMk id="3" creationId="{5234E893-0A80-4CCF-8D6E-8A0F0BC75381}"/>
          </ac:spMkLst>
        </pc:spChg>
        <pc:spChg chg="add del mod">
          <ac:chgData name="Wilbert Nixon" userId="7ab087bf-fca8-48b2-85b7-7352e72f52c4" providerId="ADAL" clId="{9D192CF0-85AB-4C06-B06E-C46B7A89F214}" dt="2019-02-08T19:07:57.971" v="692"/>
          <ac:spMkLst>
            <pc:docMk/>
            <pc:sldMk cId="1404453399" sldId="284"/>
            <ac:spMk id="6" creationId="{6722C5CA-7948-41B9-A21E-289890F32D5C}"/>
          </ac:spMkLst>
        </pc:spChg>
        <pc:spChg chg="add mod">
          <ac:chgData name="Wilbert Nixon" userId="7ab087bf-fca8-48b2-85b7-7352e72f52c4" providerId="ADAL" clId="{9D192CF0-85AB-4C06-B06E-C46B7A89F214}" dt="2019-02-08T19:13:32.580" v="956" actId="20577"/>
          <ac:spMkLst>
            <pc:docMk/>
            <pc:sldMk cId="1404453399" sldId="284"/>
            <ac:spMk id="7" creationId="{DDBA95F5-853E-457A-AD34-FF98CD5754A8}"/>
          </ac:spMkLst>
        </pc:spChg>
        <pc:spChg chg="add mod">
          <ac:chgData name="Wilbert Nixon" userId="7ab087bf-fca8-48b2-85b7-7352e72f52c4" providerId="ADAL" clId="{9D192CF0-85AB-4C06-B06E-C46B7A89F214}" dt="2019-02-08T19:12:52.778" v="915" actId="20577"/>
          <ac:spMkLst>
            <pc:docMk/>
            <pc:sldMk cId="1404453399" sldId="284"/>
            <ac:spMk id="8" creationId="{B5FB2073-CEE9-4101-A0A8-A64E27799F20}"/>
          </ac:spMkLst>
        </pc:spChg>
        <pc:picChg chg="add mod">
          <ac:chgData name="Wilbert Nixon" userId="7ab087bf-fca8-48b2-85b7-7352e72f52c4" providerId="ADAL" clId="{9D192CF0-85AB-4C06-B06E-C46B7A89F214}" dt="2019-02-08T19:07:43.458" v="689" actId="1076"/>
          <ac:picMkLst>
            <pc:docMk/>
            <pc:sldMk cId="1404453399" sldId="284"/>
            <ac:picMk id="5" creationId="{C84FA0FB-87C0-4144-A3AA-459C649D108C}"/>
          </ac:picMkLst>
        </pc:picChg>
      </pc:sldChg>
      <pc:sldChg chg="addSp delSp modSp add">
        <pc:chgData name="Wilbert Nixon" userId="7ab087bf-fca8-48b2-85b7-7352e72f52c4" providerId="ADAL" clId="{9D192CF0-85AB-4C06-B06E-C46B7A89F214}" dt="2019-02-08T19:19:48.932" v="1145"/>
        <pc:sldMkLst>
          <pc:docMk/>
          <pc:sldMk cId="4119416893" sldId="285"/>
        </pc:sldMkLst>
        <pc:spChg chg="mod">
          <ac:chgData name="Wilbert Nixon" userId="7ab087bf-fca8-48b2-85b7-7352e72f52c4" providerId="ADAL" clId="{9D192CF0-85AB-4C06-B06E-C46B7A89F214}" dt="2019-02-08T19:17:04.045" v="1010" actId="27636"/>
          <ac:spMkLst>
            <pc:docMk/>
            <pc:sldMk cId="4119416893" sldId="285"/>
            <ac:spMk id="2" creationId="{1A1616D0-DDAF-4000-8AC9-7967FC788618}"/>
          </ac:spMkLst>
        </pc:spChg>
        <pc:spChg chg="del">
          <ac:chgData name="Wilbert Nixon" userId="7ab087bf-fca8-48b2-85b7-7352e72f52c4" providerId="ADAL" clId="{9D192CF0-85AB-4C06-B06E-C46B7A89F214}" dt="2019-02-08T19:14:19.270" v="957" actId="931"/>
          <ac:spMkLst>
            <pc:docMk/>
            <pc:sldMk cId="4119416893" sldId="285"/>
            <ac:spMk id="3" creationId="{91AC196C-A497-43C5-8798-0EC56F32440D}"/>
          </ac:spMkLst>
        </pc:spChg>
        <pc:spChg chg="add del mod">
          <ac:chgData name="Wilbert Nixon" userId="7ab087bf-fca8-48b2-85b7-7352e72f52c4" providerId="ADAL" clId="{9D192CF0-85AB-4C06-B06E-C46B7A89F214}" dt="2019-02-08T19:14:48.932" v="959" actId="931"/>
          <ac:spMkLst>
            <pc:docMk/>
            <pc:sldMk cId="4119416893" sldId="285"/>
            <ac:spMk id="6" creationId="{818DAF17-6A93-48F7-9FEE-5B0878FFDD2F}"/>
          </ac:spMkLst>
        </pc:spChg>
        <pc:spChg chg="add mod">
          <ac:chgData name="Wilbert Nixon" userId="7ab087bf-fca8-48b2-85b7-7352e72f52c4" providerId="ADAL" clId="{9D192CF0-85AB-4C06-B06E-C46B7A89F214}" dt="2019-02-08T19:17:22.769" v="1012" actId="1076"/>
          <ac:spMkLst>
            <pc:docMk/>
            <pc:sldMk cId="4119416893" sldId="285"/>
            <ac:spMk id="9" creationId="{D2C2541F-CD49-4B00-AB47-471B3CE6217A}"/>
          </ac:spMkLst>
        </pc:spChg>
        <pc:spChg chg="add del mod">
          <ac:chgData name="Wilbert Nixon" userId="7ab087bf-fca8-48b2-85b7-7352e72f52c4" providerId="ADAL" clId="{9D192CF0-85AB-4C06-B06E-C46B7A89F214}" dt="2019-02-08T19:19:48.932" v="1145"/>
          <ac:spMkLst>
            <pc:docMk/>
            <pc:sldMk cId="4119416893" sldId="285"/>
            <ac:spMk id="10" creationId="{B60A1438-573C-4038-9062-4D9CD2C41856}"/>
          </ac:spMkLst>
        </pc:spChg>
        <pc:spChg chg="add mod">
          <ac:chgData name="Wilbert Nixon" userId="7ab087bf-fca8-48b2-85b7-7352e72f52c4" providerId="ADAL" clId="{9D192CF0-85AB-4C06-B06E-C46B7A89F214}" dt="2019-02-08T19:19:37.324" v="1142" actId="20577"/>
          <ac:spMkLst>
            <pc:docMk/>
            <pc:sldMk cId="4119416893" sldId="285"/>
            <ac:spMk id="11" creationId="{9BEF2A64-1F6F-4B8B-904B-C68C8B8D03E2}"/>
          </ac:spMkLst>
        </pc:spChg>
        <pc:picChg chg="add del mod">
          <ac:chgData name="Wilbert Nixon" userId="7ab087bf-fca8-48b2-85b7-7352e72f52c4" providerId="ADAL" clId="{9D192CF0-85AB-4C06-B06E-C46B7A89F214}" dt="2019-02-08T19:14:37.204" v="958"/>
          <ac:picMkLst>
            <pc:docMk/>
            <pc:sldMk cId="4119416893" sldId="285"/>
            <ac:picMk id="5" creationId="{CB3908DE-0C5C-4333-AAF2-44D8CBDB4A25}"/>
          </ac:picMkLst>
        </pc:picChg>
        <pc:picChg chg="add mod">
          <ac:chgData name="Wilbert Nixon" userId="7ab087bf-fca8-48b2-85b7-7352e72f52c4" providerId="ADAL" clId="{9D192CF0-85AB-4C06-B06E-C46B7A89F214}" dt="2019-02-08T19:17:10.406" v="1011" actId="1076"/>
          <ac:picMkLst>
            <pc:docMk/>
            <pc:sldMk cId="4119416893" sldId="285"/>
            <ac:picMk id="8" creationId="{6B1DC193-F60D-4F92-A9F5-E53600A0C3B7}"/>
          </ac:picMkLst>
        </pc:picChg>
      </pc:sldChg>
      <pc:sldChg chg="addSp delSp modSp add">
        <pc:chgData name="Wilbert Nixon" userId="7ab087bf-fca8-48b2-85b7-7352e72f52c4" providerId="ADAL" clId="{9D192CF0-85AB-4C06-B06E-C46B7A89F214}" dt="2019-02-09T17:30:53.625" v="3925" actId="20577"/>
        <pc:sldMkLst>
          <pc:docMk/>
          <pc:sldMk cId="2125283733" sldId="286"/>
        </pc:sldMkLst>
        <pc:spChg chg="mod">
          <ac:chgData name="Wilbert Nixon" userId="7ab087bf-fca8-48b2-85b7-7352e72f52c4" providerId="ADAL" clId="{9D192CF0-85AB-4C06-B06E-C46B7A89F214}" dt="2019-02-08T19:28:30.453" v="1488" actId="27636"/>
          <ac:spMkLst>
            <pc:docMk/>
            <pc:sldMk cId="2125283733" sldId="286"/>
            <ac:spMk id="2" creationId="{3E4DA2EB-E0B8-438D-991A-8452B23C5429}"/>
          </ac:spMkLst>
        </pc:spChg>
        <pc:spChg chg="del">
          <ac:chgData name="Wilbert Nixon" userId="7ab087bf-fca8-48b2-85b7-7352e72f52c4" providerId="ADAL" clId="{9D192CF0-85AB-4C06-B06E-C46B7A89F214}" dt="2019-02-08T19:20:59.566" v="1175" actId="931"/>
          <ac:spMkLst>
            <pc:docMk/>
            <pc:sldMk cId="2125283733" sldId="286"/>
            <ac:spMk id="3" creationId="{F551040E-5683-46DD-83EC-B93788A2686A}"/>
          </ac:spMkLst>
        </pc:spChg>
        <pc:spChg chg="add del mod">
          <ac:chgData name="Wilbert Nixon" userId="7ab087bf-fca8-48b2-85b7-7352e72f52c4" providerId="ADAL" clId="{9D192CF0-85AB-4C06-B06E-C46B7A89F214}" dt="2019-02-08T19:21:35.812" v="1179"/>
          <ac:spMkLst>
            <pc:docMk/>
            <pc:sldMk cId="2125283733" sldId="286"/>
            <ac:spMk id="6" creationId="{EA6BBF5A-373A-4BE6-B509-2247D8F5DA9B}"/>
          </ac:spMkLst>
        </pc:spChg>
        <pc:spChg chg="add mod">
          <ac:chgData name="Wilbert Nixon" userId="7ab087bf-fca8-48b2-85b7-7352e72f52c4" providerId="ADAL" clId="{9D192CF0-85AB-4C06-B06E-C46B7A89F214}" dt="2019-02-08T19:29:26.825" v="1491" actId="1076"/>
          <ac:spMkLst>
            <pc:docMk/>
            <pc:sldMk cId="2125283733" sldId="286"/>
            <ac:spMk id="7" creationId="{6453CC7F-95E2-45FF-AACD-787BC7166BE5}"/>
          </ac:spMkLst>
        </pc:spChg>
        <pc:spChg chg="add mod">
          <ac:chgData name="Wilbert Nixon" userId="7ab087bf-fca8-48b2-85b7-7352e72f52c4" providerId="ADAL" clId="{9D192CF0-85AB-4C06-B06E-C46B7A89F214}" dt="2019-02-09T17:30:53.625" v="3925" actId="20577"/>
          <ac:spMkLst>
            <pc:docMk/>
            <pc:sldMk cId="2125283733" sldId="286"/>
            <ac:spMk id="8" creationId="{7D0A8248-AB75-4822-B6BB-186ADF4AA581}"/>
          </ac:spMkLst>
        </pc:spChg>
        <pc:picChg chg="add mod">
          <ac:chgData name="Wilbert Nixon" userId="7ab087bf-fca8-48b2-85b7-7352e72f52c4" providerId="ADAL" clId="{9D192CF0-85AB-4C06-B06E-C46B7A89F214}" dt="2019-02-08T19:28:56.375" v="1490" actId="14100"/>
          <ac:picMkLst>
            <pc:docMk/>
            <pc:sldMk cId="2125283733" sldId="286"/>
            <ac:picMk id="5" creationId="{3DDA4BCB-AC35-4C02-BFDB-C08A48148CEF}"/>
          </ac:picMkLst>
        </pc:picChg>
      </pc:sldChg>
      <pc:sldChg chg="addSp delSp modSp add">
        <pc:chgData name="Wilbert Nixon" userId="7ab087bf-fca8-48b2-85b7-7352e72f52c4" providerId="ADAL" clId="{9D192CF0-85AB-4C06-B06E-C46B7A89F214}" dt="2019-02-08T19:32:47.559" v="1549" actId="1076"/>
        <pc:sldMkLst>
          <pc:docMk/>
          <pc:sldMk cId="438453620" sldId="287"/>
        </pc:sldMkLst>
        <pc:spChg chg="mod">
          <ac:chgData name="Wilbert Nixon" userId="7ab087bf-fca8-48b2-85b7-7352e72f52c4" providerId="ADAL" clId="{9D192CF0-85AB-4C06-B06E-C46B7A89F214}" dt="2019-02-08T19:30:55.390" v="1506" actId="20577"/>
          <ac:spMkLst>
            <pc:docMk/>
            <pc:sldMk cId="438453620" sldId="287"/>
            <ac:spMk id="2" creationId="{B7760A24-0386-4B5E-AD9F-2DC9469B2170}"/>
          </ac:spMkLst>
        </pc:spChg>
        <pc:spChg chg="del">
          <ac:chgData name="Wilbert Nixon" userId="7ab087bf-fca8-48b2-85b7-7352e72f52c4" providerId="ADAL" clId="{9D192CF0-85AB-4C06-B06E-C46B7A89F214}" dt="2019-02-08T19:31:11.283" v="1507" actId="931"/>
          <ac:spMkLst>
            <pc:docMk/>
            <pc:sldMk cId="438453620" sldId="287"/>
            <ac:spMk id="3" creationId="{7D3D2ECC-C1EB-4737-8D7F-9671C98A7F21}"/>
          </ac:spMkLst>
        </pc:spChg>
        <pc:spChg chg="add mod">
          <ac:chgData name="Wilbert Nixon" userId="7ab087bf-fca8-48b2-85b7-7352e72f52c4" providerId="ADAL" clId="{9D192CF0-85AB-4C06-B06E-C46B7A89F214}" dt="2019-02-08T19:32:47.559" v="1549" actId="1076"/>
          <ac:spMkLst>
            <pc:docMk/>
            <pc:sldMk cId="438453620" sldId="287"/>
            <ac:spMk id="6" creationId="{6D0BAC5D-92B7-4A7E-8366-872E1AA306FE}"/>
          </ac:spMkLst>
        </pc:spChg>
        <pc:picChg chg="add mod">
          <ac:chgData name="Wilbert Nixon" userId="7ab087bf-fca8-48b2-85b7-7352e72f52c4" providerId="ADAL" clId="{9D192CF0-85AB-4C06-B06E-C46B7A89F214}" dt="2019-02-08T19:31:18.350" v="1508" actId="1076"/>
          <ac:picMkLst>
            <pc:docMk/>
            <pc:sldMk cId="438453620" sldId="287"/>
            <ac:picMk id="5" creationId="{DADCA10A-D165-4EA9-8549-CBAB394EEC7F}"/>
          </ac:picMkLst>
        </pc:picChg>
      </pc:sldChg>
      <pc:sldChg chg="addSp delSp modSp add">
        <pc:chgData name="Wilbert Nixon" userId="7ab087bf-fca8-48b2-85b7-7352e72f52c4" providerId="ADAL" clId="{9D192CF0-85AB-4C06-B06E-C46B7A89F214}" dt="2019-02-08T19:35:59.843" v="1664" actId="122"/>
        <pc:sldMkLst>
          <pc:docMk/>
          <pc:sldMk cId="1660504852" sldId="288"/>
        </pc:sldMkLst>
        <pc:spChg chg="mod">
          <ac:chgData name="Wilbert Nixon" userId="7ab087bf-fca8-48b2-85b7-7352e72f52c4" providerId="ADAL" clId="{9D192CF0-85AB-4C06-B06E-C46B7A89F214}" dt="2019-02-08T19:33:59.352" v="1578" actId="20577"/>
          <ac:spMkLst>
            <pc:docMk/>
            <pc:sldMk cId="1660504852" sldId="288"/>
            <ac:spMk id="2" creationId="{9DEA5A80-34A1-42AB-9751-0F816F2C1716}"/>
          </ac:spMkLst>
        </pc:spChg>
        <pc:spChg chg="del">
          <ac:chgData name="Wilbert Nixon" userId="7ab087bf-fca8-48b2-85b7-7352e72f52c4" providerId="ADAL" clId="{9D192CF0-85AB-4C06-B06E-C46B7A89F214}" dt="2019-02-08T19:34:58.370" v="1579" actId="931"/>
          <ac:spMkLst>
            <pc:docMk/>
            <pc:sldMk cId="1660504852" sldId="288"/>
            <ac:spMk id="3" creationId="{21BCC94F-C389-41B5-85F1-4E45B6004657}"/>
          </ac:spMkLst>
        </pc:spChg>
        <pc:spChg chg="add mod">
          <ac:chgData name="Wilbert Nixon" userId="7ab087bf-fca8-48b2-85b7-7352e72f52c4" providerId="ADAL" clId="{9D192CF0-85AB-4C06-B06E-C46B7A89F214}" dt="2019-02-08T19:35:59.843" v="1664" actId="122"/>
          <ac:spMkLst>
            <pc:docMk/>
            <pc:sldMk cId="1660504852" sldId="288"/>
            <ac:spMk id="6" creationId="{5F05FB51-8916-47FC-863E-EFB4935EA58F}"/>
          </ac:spMkLst>
        </pc:spChg>
        <pc:picChg chg="add mod">
          <ac:chgData name="Wilbert Nixon" userId="7ab087bf-fca8-48b2-85b7-7352e72f52c4" providerId="ADAL" clId="{9D192CF0-85AB-4C06-B06E-C46B7A89F214}" dt="2019-02-08T19:35:08.091" v="1580" actId="1076"/>
          <ac:picMkLst>
            <pc:docMk/>
            <pc:sldMk cId="1660504852" sldId="288"/>
            <ac:picMk id="5" creationId="{DDDB5B3F-80B8-4D17-96DD-0A2B0087FDFA}"/>
          </ac:picMkLst>
        </pc:picChg>
      </pc:sldChg>
      <pc:sldChg chg="addSp delSp modSp add ord">
        <pc:chgData name="Wilbert Nixon" userId="7ab087bf-fca8-48b2-85b7-7352e72f52c4" providerId="ADAL" clId="{9D192CF0-85AB-4C06-B06E-C46B7A89F214}" dt="2019-02-08T19:39:53.770" v="1836"/>
        <pc:sldMkLst>
          <pc:docMk/>
          <pc:sldMk cId="2495953889" sldId="289"/>
        </pc:sldMkLst>
        <pc:spChg chg="mod">
          <ac:chgData name="Wilbert Nixon" userId="7ab087bf-fca8-48b2-85b7-7352e72f52c4" providerId="ADAL" clId="{9D192CF0-85AB-4C06-B06E-C46B7A89F214}" dt="2019-02-08T19:38:31.096" v="1774" actId="27636"/>
          <ac:spMkLst>
            <pc:docMk/>
            <pc:sldMk cId="2495953889" sldId="289"/>
            <ac:spMk id="2" creationId="{26E273C2-9C33-46D8-B9DF-EC761556F0EE}"/>
          </ac:spMkLst>
        </pc:spChg>
        <pc:spChg chg="del">
          <ac:chgData name="Wilbert Nixon" userId="7ab087bf-fca8-48b2-85b7-7352e72f52c4" providerId="ADAL" clId="{9D192CF0-85AB-4C06-B06E-C46B7A89F214}" dt="2019-02-08T19:38:17.005" v="1772" actId="931"/>
          <ac:spMkLst>
            <pc:docMk/>
            <pc:sldMk cId="2495953889" sldId="289"/>
            <ac:spMk id="3" creationId="{25187F1E-8B84-45AD-A822-0717D3DF7A10}"/>
          </ac:spMkLst>
        </pc:spChg>
        <pc:spChg chg="add mod">
          <ac:chgData name="Wilbert Nixon" userId="7ab087bf-fca8-48b2-85b7-7352e72f52c4" providerId="ADAL" clId="{9D192CF0-85AB-4C06-B06E-C46B7A89F214}" dt="2019-02-08T19:39:40.060" v="1835" actId="1076"/>
          <ac:spMkLst>
            <pc:docMk/>
            <pc:sldMk cId="2495953889" sldId="289"/>
            <ac:spMk id="6" creationId="{FB666BB3-2F4B-43AC-BFD6-F2BAB30EC916}"/>
          </ac:spMkLst>
        </pc:spChg>
        <pc:picChg chg="add mod">
          <ac:chgData name="Wilbert Nixon" userId="7ab087bf-fca8-48b2-85b7-7352e72f52c4" providerId="ADAL" clId="{9D192CF0-85AB-4C06-B06E-C46B7A89F214}" dt="2019-02-08T19:38:45.950" v="1776" actId="1076"/>
          <ac:picMkLst>
            <pc:docMk/>
            <pc:sldMk cId="2495953889" sldId="289"/>
            <ac:picMk id="5" creationId="{DE69795B-BF74-47A9-B394-91E06692BDAC}"/>
          </ac:picMkLst>
        </pc:picChg>
      </pc:sldChg>
      <pc:sldChg chg="addSp delSp modSp add">
        <pc:chgData name="Wilbert Nixon" userId="7ab087bf-fca8-48b2-85b7-7352e72f52c4" providerId="ADAL" clId="{9D192CF0-85AB-4C06-B06E-C46B7A89F214}" dt="2019-02-08T20:07:17.838" v="1855" actId="14100"/>
        <pc:sldMkLst>
          <pc:docMk/>
          <pc:sldMk cId="2841426847" sldId="290"/>
        </pc:sldMkLst>
        <pc:spChg chg="mod">
          <ac:chgData name="Wilbert Nixon" userId="7ab087bf-fca8-48b2-85b7-7352e72f52c4" providerId="ADAL" clId="{9D192CF0-85AB-4C06-B06E-C46B7A89F214}" dt="2019-02-08T20:06:38.515" v="1849" actId="122"/>
          <ac:spMkLst>
            <pc:docMk/>
            <pc:sldMk cId="2841426847" sldId="290"/>
            <ac:spMk id="2" creationId="{E5C59C89-42DD-4EA7-BDC7-BEEACBC78CC9}"/>
          </ac:spMkLst>
        </pc:spChg>
        <pc:spChg chg="del">
          <ac:chgData name="Wilbert Nixon" userId="7ab087bf-fca8-48b2-85b7-7352e72f52c4" providerId="ADAL" clId="{9D192CF0-85AB-4C06-B06E-C46B7A89F214}" dt="2019-02-08T20:06:47.104" v="1850" actId="931"/>
          <ac:spMkLst>
            <pc:docMk/>
            <pc:sldMk cId="2841426847" sldId="290"/>
            <ac:spMk id="3" creationId="{38C916ED-2AF1-4C35-9EAA-730F42101237}"/>
          </ac:spMkLst>
        </pc:spChg>
        <pc:picChg chg="add mod">
          <ac:chgData name="Wilbert Nixon" userId="7ab087bf-fca8-48b2-85b7-7352e72f52c4" providerId="ADAL" clId="{9D192CF0-85AB-4C06-B06E-C46B7A89F214}" dt="2019-02-08T20:07:17.838" v="1855" actId="14100"/>
          <ac:picMkLst>
            <pc:docMk/>
            <pc:sldMk cId="2841426847" sldId="290"/>
            <ac:picMk id="5" creationId="{BDDDEF6A-53C2-43A6-9DA9-D76F8AB2A456}"/>
          </ac:picMkLst>
        </pc:picChg>
      </pc:sldChg>
      <pc:sldChg chg="addSp delSp modSp add mod ord setBg delDesignElem">
        <pc:chgData name="Wilbert Nixon" userId="7ab087bf-fca8-48b2-85b7-7352e72f52c4" providerId="ADAL" clId="{9D192CF0-85AB-4C06-B06E-C46B7A89F214}" dt="2019-02-09T18:34:11.301" v="5444"/>
        <pc:sldMkLst>
          <pc:docMk/>
          <pc:sldMk cId="2585296422" sldId="291"/>
        </pc:sldMkLst>
        <pc:spChg chg="mod">
          <ac:chgData name="Wilbert Nixon" userId="7ab087bf-fca8-48b2-85b7-7352e72f52c4" providerId="ADAL" clId="{9D192CF0-85AB-4C06-B06E-C46B7A89F214}" dt="2019-02-08T20:19:33.024" v="1889" actId="26606"/>
          <ac:spMkLst>
            <pc:docMk/>
            <pc:sldMk cId="2585296422" sldId="291"/>
            <ac:spMk id="2" creationId="{EA032156-895B-4A6A-9C60-3F5BFC83EFC8}"/>
          </ac:spMkLst>
        </pc:spChg>
        <pc:spChg chg="del">
          <ac:chgData name="Wilbert Nixon" userId="7ab087bf-fca8-48b2-85b7-7352e72f52c4" providerId="ADAL" clId="{9D192CF0-85AB-4C06-B06E-C46B7A89F214}" dt="2019-02-08T20:18:46.080" v="1872" actId="931"/>
          <ac:spMkLst>
            <pc:docMk/>
            <pc:sldMk cId="2585296422" sldId="291"/>
            <ac:spMk id="3" creationId="{94EE6FA6-65F4-43D2-95A5-4E53154AFF5A}"/>
          </ac:spMkLst>
        </pc:spChg>
        <pc:spChg chg="add del">
          <ac:chgData name="Wilbert Nixon" userId="7ab087bf-fca8-48b2-85b7-7352e72f52c4" providerId="ADAL" clId="{9D192CF0-85AB-4C06-B06E-C46B7A89F214}" dt="2019-02-09T18:34:11.301" v="5444"/>
          <ac:spMkLst>
            <pc:docMk/>
            <pc:sldMk cId="2585296422" sldId="291"/>
            <ac:spMk id="10" creationId="{6753252F-4873-4F63-801D-CC719279A7D5}"/>
          </ac:spMkLst>
        </pc:spChg>
        <pc:spChg chg="add del">
          <ac:chgData name="Wilbert Nixon" userId="7ab087bf-fca8-48b2-85b7-7352e72f52c4" providerId="ADAL" clId="{9D192CF0-85AB-4C06-B06E-C46B7A89F214}" dt="2019-02-09T18:34:11.301" v="5444"/>
          <ac:spMkLst>
            <pc:docMk/>
            <pc:sldMk cId="2585296422" sldId="291"/>
            <ac:spMk id="12" creationId="{047C8CCB-F95D-4249-92DD-651249D3535A}"/>
          </ac:spMkLst>
        </pc:spChg>
        <pc:picChg chg="add mod">
          <ac:chgData name="Wilbert Nixon" userId="7ab087bf-fca8-48b2-85b7-7352e72f52c4" providerId="ADAL" clId="{9D192CF0-85AB-4C06-B06E-C46B7A89F214}" dt="2019-02-08T20:19:33.024" v="1889" actId="26606"/>
          <ac:picMkLst>
            <pc:docMk/>
            <pc:sldMk cId="2585296422" sldId="291"/>
            <ac:picMk id="5" creationId="{59F78CC9-D056-4D19-902B-18A3A1FE3AC3}"/>
          </ac:picMkLst>
        </pc:picChg>
      </pc:sldChg>
      <pc:sldChg chg="addSp delSp modSp add ord">
        <pc:chgData name="Wilbert Nixon" userId="7ab087bf-fca8-48b2-85b7-7352e72f52c4" providerId="ADAL" clId="{9D192CF0-85AB-4C06-B06E-C46B7A89F214}" dt="2019-02-08T20:43:24.760" v="1930" actId="1076"/>
        <pc:sldMkLst>
          <pc:docMk/>
          <pc:sldMk cId="3720350108" sldId="292"/>
        </pc:sldMkLst>
        <pc:spChg chg="mod">
          <ac:chgData name="Wilbert Nixon" userId="7ab087bf-fca8-48b2-85b7-7352e72f52c4" providerId="ADAL" clId="{9D192CF0-85AB-4C06-B06E-C46B7A89F214}" dt="2019-02-08T20:42:49.523" v="1924" actId="20577"/>
          <ac:spMkLst>
            <pc:docMk/>
            <pc:sldMk cId="3720350108" sldId="292"/>
            <ac:spMk id="2" creationId="{CB97EBDE-7E7D-4DC1-9DB8-C38B8E014FA9}"/>
          </ac:spMkLst>
        </pc:spChg>
        <pc:spChg chg="del">
          <ac:chgData name="Wilbert Nixon" userId="7ab087bf-fca8-48b2-85b7-7352e72f52c4" providerId="ADAL" clId="{9D192CF0-85AB-4C06-B06E-C46B7A89F214}" dt="2019-02-08T20:42:55.708" v="1925" actId="931"/>
          <ac:spMkLst>
            <pc:docMk/>
            <pc:sldMk cId="3720350108" sldId="292"/>
            <ac:spMk id="3" creationId="{09F9498A-070E-4808-B149-974F28DBEC4C}"/>
          </ac:spMkLst>
        </pc:spChg>
        <pc:picChg chg="add mod">
          <ac:chgData name="Wilbert Nixon" userId="7ab087bf-fca8-48b2-85b7-7352e72f52c4" providerId="ADAL" clId="{9D192CF0-85AB-4C06-B06E-C46B7A89F214}" dt="2019-02-08T20:43:24.760" v="1930" actId="1076"/>
          <ac:picMkLst>
            <pc:docMk/>
            <pc:sldMk cId="3720350108" sldId="292"/>
            <ac:picMk id="5" creationId="{BCB8C4F6-D04D-4645-9AEC-863710B0BD88}"/>
          </ac:picMkLst>
        </pc:picChg>
      </pc:sldChg>
      <pc:sldChg chg="addSp delSp modSp add">
        <pc:chgData name="Wilbert Nixon" userId="7ab087bf-fca8-48b2-85b7-7352e72f52c4" providerId="ADAL" clId="{9D192CF0-85AB-4C06-B06E-C46B7A89F214}" dt="2019-02-08T20:44:06.256" v="1951" actId="931"/>
        <pc:sldMkLst>
          <pc:docMk/>
          <pc:sldMk cId="2293777330" sldId="293"/>
        </pc:sldMkLst>
        <pc:spChg chg="mod">
          <ac:chgData name="Wilbert Nixon" userId="7ab087bf-fca8-48b2-85b7-7352e72f52c4" providerId="ADAL" clId="{9D192CF0-85AB-4C06-B06E-C46B7A89F214}" dt="2019-02-08T20:43:52.205" v="1950" actId="20577"/>
          <ac:spMkLst>
            <pc:docMk/>
            <pc:sldMk cId="2293777330" sldId="293"/>
            <ac:spMk id="2" creationId="{6E093954-5DDF-4DA7-AC15-52FA4B430F69}"/>
          </ac:spMkLst>
        </pc:spChg>
        <pc:spChg chg="del">
          <ac:chgData name="Wilbert Nixon" userId="7ab087bf-fca8-48b2-85b7-7352e72f52c4" providerId="ADAL" clId="{9D192CF0-85AB-4C06-B06E-C46B7A89F214}" dt="2019-02-08T20:44:06.256" v="1951" actId="931"/>
          <ac:spMkLst>
            <pc:docMk/>
            <pc:sldMk cId="2293777330" sldId="293"/>
            <ac:spMk id="3" creationId="{50334374-F874-4D8C-8273-39892434231C}"/>
          </ac:spMkLst>
        </pc:spChg>
        <pc:picChg chg="add mod">
          <ac:chgData name="Wilbert Nixon" userId="7ab087bf-fca8-48b2-85b7-7352e72f52c4" providerId="ADAL" clId="{9D192CF0-85AB-4C06-B06E-C46B7A89F214}" dt="2019-02-08T20:44:06.256" v="1951" actId="931"/>
          <ac:picMkLst>
            <pc:docMk/>
            <pc:sldMk cId="2293777330" sldId="293"/>
            <ac:picMk id="5" creationId="{EC7F0C9A-42AF-48F3-824F-EEEB64AA7859}"/>
          </ac:picMkLst>
        </pc:picChg>
      </pc:sldChg>
      <pc:sldChg chg="addSp delSp modSp add">
        <pc:chgData name="Wilbert Nixon" userId="7ab087bf-fca8-48b2-85b7-7352e72f52c4" providerId="ADAL" clId="{9D192CF0-85AB-4C06-B06E-C46B7A89F214}" dt="2019-02-08T20:45:05.451" v="1981" actId="20577"/>
        <pc:sldMkLst>
          <pc:docMk/>
          <pc:sldMk cId="3049043785" sldId="294"/>
        </pc:sldMkLst>
        <pc:spChg chg="mod">
          <ac:chgData name="Wilbert Nixon" userId="7ab087bf-fca8-48b2-85b7-7352e72f52c4" providerId="ADAL" clId="{9D192CF0-85AB-4C06-B06E-C46B7A89F214}" dt="2019-02-08T20:45:05.451" v="1981" actId="20577"/>
          <ac:spMkLst>
            <pc:docMk/>
            <pc:sldMk cId="3049043785" sldId="294"/>
            <ac:spMk id="2" creationId="{53A7BE81-F170-4E78-B1A6-FAA25DEDB0BE}"/>
          </ac:spMkLst>
        </pc:spChg>
        <pc:spChg chg="del">
          <ac:chgData name="Wilbert Nixon" userId="7ab087bf-fca8-48b2-85b7-7352e72f52c4" providerId="ADAL" clId="{9D192CF0-85AB-4C06-B06E-C46B7A89F214}" dt="2019-02-08T20:44:44.374" v="1978" actId="931"/>
          <ac:spMkLst>
            <pc:docMk/>
            <pc:sldMk cId="3049043785" sldId="294"/>
            <ac:spMk id="3" creationId="{2F1CBA6E-B020-4936-A457-FE0560C6F374}"/>
          </ac:spMkLst>
        </pc:spChg>
        <pc:picChg chg="add mod">
          <ac:chgData name="Wilbert Nixon" userId="7ab087bf-fca8-48b2-85b7-7352e72f52c4" providerId="ADAL" clId="{9D192CF0-85AB-4C06-B06E-C46B7A89F214}" dt="2019-02-08T20:44:52.696" v="1980" actId="1076"/>
          <ac:picMkLst>
            <pc:docMk/>
            <pc:sldMk cId="3049043785" sldId="294"/>
            <ac:picMk id="5" creationId="{7D0E5E69-852B-43D5-811D-A9EDC933DD70}"/>
          </ac:picMkLst>
        </pc:picChg>
      </pc:sldChg>
      <pc:sldChg chg="addSp delSp modSp add">
        <pc:chgData name="Wilbert Nixon" userId="7ab087bf-fca8-48b2-85b7-7352e72f52c4" providerId="ADAL" clId="{9D192CF0-85AB-4C06-B06E-C46B7A89F214}" dt="2019-02-08T20:45:59.533" v="2000" actId="1076"/>
        <pc:sldMkLst>
          <pc:docMk/>
          <pc:sldMk cId="4050655318" sldId="295"/>
        </pc:sldMkLst>
        <pc:spChg chg="mod">
          <ac:chgData name="Wilbert Nixon" userId="7ab087bf-fca8-48b2-85b7-7352e72f52c4" providerId="ADAL" clId="{9D192CF0-85AB-4C06-B06E-C46B7A89F214}" dt="2019-02-08T20:45:27.026" v="1997" actId="20577"/>
          <ac:spMkLst>
            <pc:docMk/>
            <pc:sldMk cId="4050655318" sldId="295"/>
            <ac:spMk id="2" creationId="{D0D3A6E5-62BA-46DB-99B7-F3F1A69691FF}"/>
          </ac:spMkLst>
        </pc:spChg>
        <pc:spChg chg="del">
          <ac:chgData name="Wilbert Nixon" userId="7ab087bf-fca8-48b2-85b7-7352e72f52c4" providerId="ADAL" clId="{9D192CF0-85AB-4C06-B06E-C46B7A89F214}" dt="2019-02-08T20:45:49.542" v="1998" actId="931"/>
          <ac:spMkLst>
            <pc:docMk/>
            <pc:sldMk cId="4050655318" sldId="295"/>
            <ac:spMk id="3" creationId="{BEA57CC6-C520-4E6C-AA01-4C390516E99E}"/>
          </ac:spMkLst>
        </pc:spChg>
        <pc:picChg chg="add mod">
          <ac:chgData name="Wilbert Nixon" userId="7ab087bf-fca8-48b2-85b7-7352e72f52c4" providerId="ADAL" clId="{9D192CF0-85AB-4C06-B06E-C46B7A89F214}" dt="2019-02-08T20:45:59.533" v="2000" actId="1076"/>
          <ac:picMkLst>
            <pc:docMk/>
            <pc:sldMk cId="4050655318" sldId="295"/>
            <ac:picMk id="5" creationId="{A807CCC8-B619-4F9A-8442-C10E309E2C08}"/>
          </ac:picMkLst>
        </pc:picChg>
      </pc:sldChg>
      <pc:sldChg chg="addSp delSp modSp add">
        <pc:chgData name="Wilbert Nixon" userId="7ab087bf-fca8-48b2-85b7-7352e72f52c4" providerId="ADAL" clId="{9D192CF0-85AB-4C06-B06E-C46B7A89F214}" dt="2019-02-08T20:46:41.916" v="2023" actId="122"/>
        <pc:sldMkLst>
          <pc:docMk/>
          <pc:sldMk cId="220365381" sldId="296"/>
        </pc:sldMkLst>
        <pc:spChg chg="mod">
          <ac:chgData name="Wilbert Nixon" userId="7ab087bf-fca8-48b2-85b7-7352e72f52c4" providerId="ADAL" clId="{9D192CF0-85AB-4C06-B06E-C46B7A89F214}" dt="2019-02-08T20:46:41.916" v="2023" actId="122"/>
          <ac:spMkLst>
            <pc:docMk/>
            <pc:sldMk cId="220365381" sldId="296"/>
            <ac:spMk id="2" creationId="{E5979147-1159-49C8-9910-60E8D7154BD1}"/>
          </ac:spMkLst>
        </pc:spChg>
        <pc:spChg chg="del">
          <ac:chgData name="Wilbert Nixon" userId="7ab087bf-fca8-48b2-85b7-7352e72f52c4" providerId="ADAL" clId="{9D192CF0-85AB-4C06-B06E-C46B7A89F214}" dt="2019-02-08T20:46:28.724" v="2021" actId="931"/>
          <ac:spMkLst>
            <pc:docMk/>
            <pc:sldMk cId="220365381" sldId="296"/>
            <ac:spMk id="3" creationId="{2A521113-3FFB-4421-A150-CF62FD21EC3E}"/>
          </ac:spMkLst>
        </pc:spChg>
        <pc:picChg chg="add mod">
          <ac:chgData name="Wilbert Nixon" userId="7ab087bf-fca8-48b2-85b7-7352e72f52c4" providerId="ADAL" clId="{9D192CF0-85AB-4C06-B06E-C46B7A89F214}" dt="2019-02-08T20:46:32.728" v="2022" actId="14100"/>
          <ac:picMkLst>
            <pc:docMk/>
            <pc:sldMk cId="220365381" sldId="296"/>
            <ac:picMk id="5" creationId="{6BFE300B-4241-401C-9C73-03A018E41636}"/>
          </ac:picMkLst>
        </pc:picChg>
      </pc:sldChg>
      <pc:sldChg chg="addSp delSp modSp add">
        <pc:chgData name="Wilbert Nixon" userId="7ab087bf-fca8-48b2-85b7-7352e72f52c4" providerId="ADAL" clId="{9D192CF0-85AB-4C06-B06E-C46B7A89F214}" dt="2019-02-08T20:48:21.781" v="2047" actId="122"/>
        <pc:sldMkLst>
          <pc:docMk/>
          <pc:sldMk cId="969259340" sldId="297"/>
        </pc:sldMkLst>
        <pc:spChg chg="mod">
          <ac:chgData name="Wilbert Nixon" userId="7ab087bf-fca8-48b2-85b7-7352e72f52c4" providerId="ADAL" clId="{9D192CF0-85AB-4C06-B06E-C46B7A89F214}" dt="2019-02-08T20:48:21.781" v="2047" actId="122"/>
          <ac:spMkLst>
            <pc:docMk/>
            <pc:sldMk cId="969259340" sldId="297"/>
            <ac:spMk id="2" creationId="{DDF162B4-FD1E-4033-80BE-A92E83EEE1B0}"/>
          </ac:spMkLst>
        </pc:spChg>
        <pc:spChg chg="del">
          <ac:chgData name="Wilbert Nixon" userId="7ab087bf-fca8-48b2-85b7-7352e72f52c4" providerId="ADAL" clId="{9D192CF0-85AB-4C06-B06E-C46B7A89F214}" dt="2019-02-08T20:47:22.443" v="2036" actId="931"/>
          <ac:spMkLst>
            <pc:docMk/>
            <pc:sldMk cId="969259340" sldId="297"/>
            <ac:spMk id="3" creationId="{FFE3C6BF-05A3-4781-BD04-E5E154C6A7E8}"/>
          </ac:spMkLst>
        </pc:spChg>
        <pc:picChg chg="add mod">
          <ac:chgData name="Wilbert Nixon" userId="7ab087bf-fca8-48b2-85b7-7352e72f52c4" providerId="ADAL" clId="{9D192CF0-85AB-4C06-B06E-C46B7A89F214}" dt="2019-02-08T20:48:16.512" v="2046" actId="1076"/>
          <ac:picMkLst>
            <pc:docMk/>
            <pc:sldMk cId="969259340" sldId="297"/>
            <ac:picMk id="5" creationId="{16AB61D0-A910-4D6F-883D-EB0C16AF3182}"/>
          </ac:picMkLst>
        </pc:picChg>
        <pc:picChg chg="add mod">
          <ac:chgData name="Wilbert Nixon" userId="7ab087bf-fca8-48b2-85b7-7352e72f52c4" providerId="ADAL" clId="{9D192CF0-85AB-4C06-B06E-C46B7A89F214}" dt="2019-02-08T20:48:05.970" v="2044" actId="1076"/>
          <ac:picMkLst>
            <pc:docMk/>
            <pc:sldMk cId="969259340" sldId="297"/>
            <ac:picMk id="7" creationId="{8460870B-81F8-4532-800A-1BC51F376C60}"/>
          </ac:picMkLst>
        </pc:picChg>
      </pc:sldChg>
      <pc:sldChg chg="addSp delSp modSp add del modTransition">
        <pc:chgData name="Wilbert Nixon" userId="7ab087bf-fca8-48b2-85b7-7352e72f52c4" providerId="ADAL" clId="{9D192CF0-85AB-4C06-B06E-C46B7A89F214}" dt="2019-02-09T18:45:06.672" v="5450" actId="2696"/>
        <pc:sldMkLst>
          <pc:docMk/>
          <pc:sldMk cId="3383467350" sldId="298"/>
        </pc:sldMkLst>
        <pc:spChg chg="mod">
          <ac:chgData name="Wilbert Nixon" userId="7ab087bf-fca8-48b2-85b7-7352e72f52c4" providerId="ADAL" clId="{9D192CF0-85AB-4C06-B06E-C46B7A89F214}" dt="2019-02-08T20:49:13.933" v="2089" actId="122"/>
          <ac:spMkLst>
            <pc:docMk/>
            <pc:sldMk cId="3383467350" sldId="298"/>
            <ac:spMk id="2" creationId="{2912D36C-140C-433E-B207-4E4BCC07CD6C}"/>
          </ac:spMkLst>
        </pc:spChg>
        <pc:spChg chg="del">
          <ac:chgData name="Wilbert Nixon" userId="7ab087bf-fca8-48b2-85b7-7352e72f52c4" providerId="ADAL" clId="{9D192CF0-85AB-4C06-B06E-C46B7A89F214}" dt="2019-02-08T20:48:59.494" v="2086" actId="931"/>
          <ac:spMkLst>
            <pc:docMk/>
            <pc:sldMk cId="3383467350" sldId="298"/>
            <ac:spMk id="3" creationId="{EAD2BE4D-0A77-4D59-B614-7E1C9B9B7BF6}"/>
          </ac:spMkLst>
        </pc:spChg>
        <pc:picChg chg="add mod">
          <ac:chgData name="Wilbert Nixon" userId="7ab087bf-fca8-48b2-85b7-7352e72f52c4" providerId="ADAL" clId="{9D192CF0-85AB-4C06-B06E-C46B7A89F214}" dt="2019-02-08T20:49:07.305" v="2088" actId="14100"/>
          <ac:picMkLst>
            <pc:docMk/>
            <pc:sldMk cId="3383467350" sldId="298"/>
            <ac:picMk id="5" creationId="{C0C1FF83-5632-4D11-91E3-6ABDB1C7960A}"/>
          </ac:picMkLst>
        </pc:picChg>
      </pc:sldChg>
      <pc:sldChg chg="addSp delSp modSp add">
        <pc:chgData name="Wilbert Nixon" userId="7ab087bf-fca8-48b2-85b7-7352e72f52c4" providerId="ADAL" clId="{9D192CF0-85AB-4C06-B06E-C46B7A89F214}" dt="2019-02-09T18:39:58.378" v="5448" actId="1076"/>
        <pc:sldMkLst>
          <pc:docMk/>
          <pc:sldMk cId="727640976" sldId="299"/>
        </pc:sldMkLst>
        <pc:spChg chg="mod">
          <ac:chgData name="Wilbert Nixon" userId="7ab087bf-fca8-48b2-85b7-7352e72f52c4" providerId="ADAL" clId="{9D192CF0-85AB-4C06-B06E-C46B7A89F214}" dt="2019-02-08T20:50:06.419" v="2117" actId="122"/>
          <ac:spMkLst>
            <pc:docMk/>
            <pc:sldMk cId="727640976" sldId="299"/>
            <ac:spMk id="2" creationId="{FB4B3CB7-A000-452D-ABCC-3B3D2589EB18}"/>
          </ac:spMkLst>
        </pc:spChg>
        <pc:spChg chg="del">
          <ac:chgData name="Wilbert Nixon" userId="7ab087bf-fca8-48b2-85b7-7352e72f52c4" providerId="ADAL" clId="{9D192CF0-85AB-4C06-B06E-C46B7A89F214}" dt="2019-02-08T20:49:49.508" v="2113" actId="931"/>
          <ac:spMkLst>
            <pc:docMk/>
            <pc:sldMk cId="727640976" sldId="299"/>
            <ac:spMk id="3" creationId="{361A8F63-1BFB-4C7D-B826-DD4F0257C20F}"/>
          </ac:spMkLst>
        </pc:spChg>
        <pc:spChg chg="add mod">
          <ac:chgData name="Wilbert Nixon" userId="7ab087bf-fca8-48b2-85b7-7352e72f52c4" providerId="ADAL" clId="{9D192CF0-85AB-4C06-B06E-C46B7A89F214}" dt="2019-02-09T18:39:58.378" v="5448" actId="1076"/>
          <ac:spMkLst>
            <pc:docMk/>
            <pc:sldMk cId="727640976" sldId="299"/>
            <ac:spMk id="3" creationId="{C25A7623-4962-4E3F-BA07-22E2B5A3D322}"/>
          </ac:spMkLst>
        </pc:spChg>
        <pc:picChg chg="add mod">
          <ac:chgData name="Wilbert Nixon" userId="7ab087bf-fca8-48b2-85b7-7352e72f52c4" providerId="ADAL" clId="{9D192CF0-85AB-4C06-B06E-C46B7A89F214}" dt="2019-02-08T20:50:12.210" v="2118" actId="1076"/>
          <ac:picMkLst>
            <pc:docMk/>
            <pc:sldMk cId="727640976" sldId="299"/>
            <ac:picMk id="5" creationId="{97B8CAD6-0E3C-4BCF-BBDD-3E5FD7B25850}"/>
          </ac:picMkLst>
        </pc:picChg>
      </pc:sldChg>
      <pc:sldChg chg="addSp delSp modSp add">
        <pc:chgData name="Wilbert Nixon" userId="7ab087bf-fca8-48b2-85b7-7352e72f52c4" providerId="ADAL" clId="{9D192CF0-85AB-4C06-B06E-C46B7A89F214}" dt="2019-02-08T20:51:45.191" v="2189" actId="122"/>
        <pc:sldMkLst>
          <pc:docMk/>
          <pc:sldMk cId="1145001047" sldId="300"/>
        </pc:sldMkLst>
        <pc:spChg chg="mod">
          <ac:chgData name="Wilbert Nixon" userId="7ab087bf-fca8-48b2-85b7-7352e72f52c4" providerId="ADAL" clId="{9D192CF0-85AB-4C06-B06E-C46B7A89F214}" dt="2019-02-08T20:51:45.191" v="2189" actId="122"/>
          <ac:spMkLst>
            <pc:docMk/>
            <pc:sldMk cId="1145001047" sldId="300"/>
            <ac:spMk id="2" creationId="{56F8A78F-8B37-4608-896E-AE1C22EE3402}"/>
          </ac:spMkLst>
        </pc:spChg>
        <pc:spChg chg="del">
          <ac:chgData name="Wilbert Nixon" userId="7ab087bf-fca8-48b2-85b7-7352e72f52c4" providerId="ADAL" clId="{9D192CF0-85AB-4C06-B06E-C46B7A89F214}" dt="2019-02-08T20:51:10.905" v="2156" actId="931"/>
          <ac:spMkLst>
            <pc:docMk/>
            <pc:sldMk cId="1145001047" sldId="300"/>
            <ac:spMk id="3" creationId="{39DE3B0D-3789-44C3-A9D4-763F43D96ABB}"/>
          </ac:spMkLst>
        </pc:spChg>
        <pc:picChg chg="add mod">
          <ac:chgData name="Wilbert Nixon" userId="7ab087bf-fca8-48b2-85b7-7352e72f52c4" providerId="ADAL" clId="{9D192CF0-85AB-4C06-B06E-C46B7A89F214}" dt="2019-02-08T20:51:29.057" v="2158" actId="14100"/>
          <ac:picMkLst>
            <pc:docMk/>
            <pc:sldMk cId="1145001047" sldId="300"/>
            <ac:picMk id="5" creationId="{3954E58E-C33A-470C-9961-3B5C775ACC14}"/>
          </ac:picMkLst>
        </pc:picChg>
      </pc:sldChg>
      <pc:sldChg chg="modSp add">
        <pc:chgData name="Wilbert Nixon" userId="7ab087bf-fca8-48b2-85b7-7352e72f52c4" providerId="ADAL" clId="{9D192CF0-85AB-4C06-B06E-C46B7A89F214}" dt="2019-02-09T17:37:01.129" v="4366" actId="20577"/>
        <pc:sldMkLst>
          <pc:docMk/>
          <pc:sldMk cId="3177369407" sldId="301"/>
        </pc:sldMkLst>
        <pc:spChg chg="mod">
          <ac:chgData name="Wilbert Nixon" userId="7ab087bf-fca8-48b2-85b7-7352e72f52c4" providerId="ADAL" clId="{9D192CF0-85AB-4C06-B06E-C46B7A89F214}" dt="2019-02-08T20:51:58.935" v="2195" actId="20577"/>
          <ac:spMkLst>
            <pc:docMk/>
            <pc:sldMk cId="3177369407" sldId="301"/>
            <ac:spMk id="2" creationId="{6023DC29-BAED-4F1A-9E5C-6471EB2D55AF}"/>
          </ac:spMkLst>
        </pc:spChg>
        <pc:spChg chg="mod">
          <ac:chgData name="Wilbert Nixon" userId="7ab087bf-fca8-48b2-85b7-7352e72f52c4" providerId="ADAL" clId="{9D192CF0-85AB-4C06-B06E-C46B7A89F214}" dt="2019-02-09T17:37:01.129" v="4366" actId="20577"/>
          <ac:spMkLst>
            <pc:docMk/>
            <pc:sldMk cId="3177369407" sldId="301"/>
            <ac:spMk id="3" creationId="{571EF3A0-F1CE-4A36-A76A-72DC60D531C4}"/>
          </ac:spMkLst>
        </pc:spChg>
      </pc:sldChg>
      <pc:sldChg chg="modSp add">
        <pc:chgData name="Wilbert Nixon" userId="7ab087bf-fca8-48b2-85b7-7352e72f52c4" providerId="ADAL" clId="{9D192CF0-85AB-4C06-B06E-C46B7A89F214}" dt="2019-02-09T18:34:11.301" v="5444"/>
        <pc:sldMkLst>
          <pc:docMk/>
          <pc:sldMk cId="765840881" sldId="302"/>
        </pc:sldMkLst>
        <pc:spChg chg="mod">
          <ac:chgData name="Wilbert Nixon" userId="7ab087bf-fca8-48b2-85b7-7352e72f52c4" providerId="ADAL" clId="{9D192CF0-85AB-4C06-B06E-C46B7A89F214}" dt="2019-02-08T20:52:35.559" v="2224" actId="20577"/>
          <ac:spMkLst>
            <pc:docMk/>
            <pc:sldMk cId="765840881" sldId="302"/>
            <ac:spMk id="2" creationId="{E30BF14C-3D81-4956-B425-37B0EF3AFD4B}"/>
          </ac:spMkLst>
        </pc:spChg>
        <pc:spChg chg="mod">
          <ac:chgData name="Wilbert Nixon" userId="7ab087bf-fca8-48b2-85b7-7352e72f52c4" providerId="ADAL" clId="{9D192CF0-85AB-4C06-B06E-C46B7A89F214}" dt="2019-02-09T18:34:11.301" v="5444"/>
          <ac:spMkLst>
            <pc:docMk/>
            <pc:sldMk cId="765840881" sldId="302"/>
            <ac:spMk id="3" creationId="{C751CFDB-5DE9-4FD1-9C68-61842D9C72E1}"/>
          </ac:spMkLst>
        </pc:spChg>
      </pc:sldChg>
      <pc:sldChg chg="addSp delSp modSp add del mod ord setBg">
        <pc:chgData name="Wilbert Nixon" userId="7ab087bf-fca8-48b2-85b7-7352e72f52c4" providerId="ADAL" clId="{9D192CF0-85AB-4C06-B06E-C46B7A89F214}" dt="2019-02-08T22:01:37.728" v="2270" actId="2696"/>
        <pc:sldMkLst>
          <pc:docMk/>
          <pc:sldMk cId="1757558336" sldId="303"/>
        </pc:sldMkLst>
        <pc:spChg chg="mod">
          <ac:chgData name="Wilbert Nixon" userId="7ab087bf-fca8-48b2-85b7-7352e72f52c4" providerId="ADAL" clId="{9D192CF0-85AB-4C06-B06E-C46B7A89F214}" dt="2019-02-08T21:42:57.570" v="2267" actId="26606"/>
          <ac:spMkLst>
            <pc:docMk/>
            <pc:sldMk cId="1757558336" sldId="303"/>
            <ac:spMk id="2" creationId="{B3CB8120-5B8C-4095-98C5-64C5DA8F7550}"/>
          </ac:spMkLst>
        </pc:spChg>
        <pc:spChg chg="del">
          <ac:chgData name="Wilbert Nixon" userId="7ab087bf-fca8-48b2-85b7-7352e72f52c4" providerId="ADAL" clId="{9D192CF0-85AB-4C06-B06E-C46B7A89F214}" dt="2019-02-08T21:42:18.716" v="2260" actId="931"/>
          <ac:spMkLst>
            <pc:docMk/>
            <pc:sldMk cId="1757558336" sldId="303"/>
            <ac:spMk id="3" creationId="{B901D86A-C633-4521-A34D-CD7613E1E028}"/>
          </ac:spMkLst>
        </pc:spChg>
        <pc:spChg chg="add del">
          <ac:chgData name="Wilbert Nixon" userId="7ab087bf-fca8-48b2-85b7-7352e72f52c4" providerId="ADAL" clId="{9D192CF0-85AB-4C06-B06E-C46B7A89F214}" dt="2019-02-08T21:42:54.366" v="2264" actId="26606"/>
          <ac:spMkLst>
            <pc:docMk/>
            <pc:sldMk cId="1757558336" sldId="303"/>
            <ac:spMk id="10" creationId="{A4AC5506-6312-4701-8D3C-40187889A947}"/>
          </ac:spMkLst>
        </pc:spChg>
        <pc:spChg chg="add del">
          <ac:chgData name="Wilbert Nixon" userId="7ab087bf-fca8-48b2-85b7-7352e72f52c4" providerId="ADAL" clId="{9D192CF0-85AB-4C06-B06E-C46B7A89F214}" dt="2019-02-08T21:42:57.560" v="2266" actId="26606"/>
          <ac:spMkLst>
            <pc:docMk/>
            <pc:sldMk cId="1757558336" sldId="303"/>
            <ac:spMk id="12" creationId="{047C8CCB-F95D-4249-92DD-651249D3535A}"/>
          </ac:spMkLst>
        </pc:spChg>
        <pc:spChg chg="add del">
          <ac:chgData name="Wilbert Nixon" userId="7ab087bf-fca8-48b2-85b7-7352e72f52c4" providerId="ADAL" clId="{9D192CF0-85AB-4C06-B06E-C46B7A89F214}" dt="2019-02-08T21:42:57.560" v="2266" actId="26606"/>
          <ac:spMkLst>
            <pc:docMk/>
            <pc:sldMk cId="1757558336" sldId="303"/>
            <ac:spMk id="13" creationId="{6753252F-4873-4F63-801D-CC719279A7D5}"/>
          </ac:spMkLst>
        </pc:spChg>
        <pc:spChg chg="add">
          <ac:chgData name="Wilbert Nixon" userId="7ab087bf-fca8-48b2-85b7-7352e72f52c4" providerId="ADAL" clId="{9D192CF0-85AB-4C06-B06E-C46B7A89F214}" dt="2019-02-08T21:42:57.570" v="2267" actId="26606"/>
          <ac:spMkLst>
            <pc:docMk/>
            <pc:sldMk cId="1757558336" sldId="303"/>
            <ac:spMk id="15" creationId="{A4AC5506-6312-4701-8D3C-40187889A947}"/>
          </ac:spMkLst>
        </pc:spChg>
        <pc:picChg chg="add mod">
          <ac:chgData name="Wilbert Nixon" userId="7ab087bf-fca8-48b2-85b7-7352e72f52c4" providerId="ADAL" clId="{9D192CF0-85AB-4C06-B06E-C46B7A89F214}" dt="2019-02-08T21:42:57.570" v="2267" actId="26606"/>
          <ac:picMkLst>
            <pc:docMk/>
            <pc:sldMk cId="1757558336" sldId="303"/>
            <ac:picMk id="5" creationId="{BB1B6905-1202-4724-BD78-29358FC61E92}"/>
          </ac:picMkLst>
        </pc:picChg>
      </pc:sldChg>
      <pc:sldChg chg="addSp delSp modSp add">
        <pc:chgData name="Wilbert Nixon" userId="7ab087bf-fca8-48b2-85b7-7352e72f52c4" providerId="ADAL" clId="{9D192CF0-85AB-4C06-B06E-C46B7A89F214}" dt="2019-02-08T23:24:18.510" v="2343" actId="14100"/>
        <pc:sldMkLst>
          <pc:docMk/>
          <pc:sldMk cId="3368631218" sldId="304"/>
        </pc:sldMkLst>
        <pc:spChg chg="mod">
          <ac:chgData name="Wilbert Nixon" userId="7ab087bf-fca8-48b2-85b7-7352e72f52c4" providerId="ADAL" clId="{9D192CF0-85AB-4C06-B06E-C46B7A89F214}" dt="2019-02-08T23:24:06.109" v="2342" actId="122"/>
          <ac:spMkLst>
            <pc:docMk/>
            <pc:sldMk cId="3368631218" sldId="304"/>
            <ac:spMk id="2" creationId="{9B6C31A0-DECD-4BDA-A703-682ACC9F168A}"/>
          </ac:spMkLst>
        </pc:spChg>
        <pc:spChg chg="del">
          <ac:chgData name="Wilbert Nixon" userId="7ab087bf-fca8-48b2-85b7-7352e72f52c4" providerId="ADAL" clId="{9D192CF0-85AB-4C06-B06E-C46B7A89F214}" dt="2019-02-08T23:23:44.854" v="2336" actId="931"/>
          <ac:spMkLst>
            <pc:docMk/>
            <pc:sldMk cId="3368631218" sldId="304"/>
            <ac:spMk id="3" creationId="{BDBCFB87-F50B-4A17-AEC1-2A09ABBADB3C}"/>
          </ac:spMkLst>
        </pc:spChg>
        <pc:picChg chg="add mod">
          <ac:chgData name="Wilbert Nixon" userId="7ab087bf-fca8-48b2-85b7-7352e72f52c4" providerId="ADAL" clId="{9D192CF0-85AB-4C06-B06E-C46B7A89F214}" dt="2019-02-08T23:24:18.510" v="2343" actId="14100"/>
          <ac:picMkLst>
            <pc:docMk/>
            <pc:sldMk cId="3368631218" sldId="304"/>
            <ac:picMk id="5" creationId="{5424438C-3DE6-4315-ACC2-875F802A0B3B}"/>
          </ac:picMkLst>
        </pc:picChg>
      </pc:sldChg>
      <pc:sldChg chg="addSp delSp modSp add">
        <pc:chgData name="Wilbert Nixon" userId="7ab087bf-fca8-48b2-85b7-7352e72f52c4" providerId="ADAL" clId="{9D192CF0-85AB-4C06-B06E-C46B7A89F214}" dt="2019-02-08T22:02:45.188" v="2304" actId="122"/>
        <pc:sldMkLst>
          <pc:docMk/>
          <pc:sldMk cId="3435226612" sldId="305"/>
        </pc:sldMkLst>
        <pc:spChg chg="mod">
          <ac:chgData name="Wilbert Nixon" userId="7ab087bf-fca8-48b2-85b7-7352e72f52c4" providerId="ADAL" clId="{9D192CF0-85AB-4C06-B06E-C46B7A89F214}" dt="2019-02-08T22:02:45.188" v="2304" actId="122"/>
          <ac:spMkLst>
            <pc:docMk/>
            <pc:sldMk cId="3435226612" sldId="305"/>
            <ac:spMk id="2" creationId="{1910CD4B-9823-462E-A9AD-4208561E4CC3}"/>
          </ac:spMkLst>
        </pc:spChg>
        <pc:spChg chg="del">
          <ac:chgData name="Wilbert Nixon" userId="7ab087bf-fca8-48b2-85b7-7352e72f52c4" providerId="ADAL" clId="{9D192CF0-85AB-4C06-B06E-C46B7A89F214}" dt="2019-02-08T22:02:08.117" v="2300" actId="931"/>
          <ac:spMkLst>
            <pc:docMk/>
            <pc:sldMk cId="3435226612" sldId="305"/>
            <ac:spMk id="3" creationId="{1D3C3BD1-95D7-4CFC-846D-A0D0A3786438}"/>
          </ac:spMkLst>
        </pc:spChg>
        <pc:picChg chg="add mod">
          <ac:chgData name="Wilbert Nixon" userId="7ab087bf-fca8-48b2-85b7-7352e72f52c4" providerId="ADAL" clId="{9D192CF0-85AB-4C06-B06E-C46B7A89F214}" dt="2019-02-08T22:02:35.663" v="2303" actId="14100"/>
          <ac:picMkLst>
            <pc:docMk/>
            <pc:sldMk cId="3435226612" sldId="305"/>
            <ac:picMk id="5" creationId="{96C77083-13E2-4FA7-B109-521C123F6DCA}"/>
          </ac:picMkLst>
        </pc:picChg>
      </pc:sldChg>
      <pc:sldChg chg="modSp add">
        <pc:chgData name="Wilbert Nixon" userId="7ab087bf-fca8-48b2-85b7-7352e72f52c4" providerId="ADAL" clId="{9D192CF0-85AB-4C06-B06E-C46B7A89F214}" dt="2019-02-09T17:01:02.699" v="3266" actId="255"/>
        <pc:sldMkLst>
          <pc:docMk/>
          <pc:sldMk cId="3165869911" sldId="306"/>
        </pc:sldMkLst>
        <pc:spChg chg="mod">
          <ac:chgData name="Wilbert Nixon" userId="7ab087bf-fca8-48b2-85b7-7352e72f52c4" providerId="ADAL" clId="{9D192CF0-85AB-4C06-B06E-C46B7A89F214}" dt="2019-02-09T16:53:41.111" v="2606" actId="20577"/>
          <ac:spMkLst>
            <pc:docMk/>
            <pc:sldMk cId="3165869911" sldId="306"/>
            <ac:spMk id="2" creationId="{D6007967-024A-4B88-87A5-1DC6F3FDF0A2}"/>
          </ac:spMkLst>
        </pc:spChg>
        <pc:spChg chg="mod">
          <ac:chgData name="Wilbert Nixon" userId="7ab087bf-fca8-48b2-85b7-7352e72f52c4" providerId="ADAL" clId="{9D192CF0-85AB-4C06-B06E-C46B7A89F214}" dt="2019-02-09T17:01:02.699" v="3266" actId="255"/>
          <ac:spMkLst>
            <pc:docMk/>
            <pc:sldMk cId="3165869911" sldId="306"/>
            <ac:spMk id="3" creationId="{872BC4A4-DCF2-4AD8-BDA0-338CFE872ED8}"/>
          </ac:spMkLst>
        </pc:spChg>
      </pc:sldChg>
      <pc:sldChg chg="modSp add">
        <pc:chgData name="Wilbert Nixon" userId="7ab087bf-fca8-48b2-85b7-7352e72f52c4" providerId="ADAL" clId="{9D192CF0-85AB-4C06-B06E-C46B7A89F214}" dt="2019-02-09T18:34:11.301" v="5444"/>
        <pc:sldMkLst>
          <pc:docMk/>
          <pc:sldMk cId="3943034032" sldId="307"/>
        </pc:sldMkLst>
        <pc:spChg chg="mod">
          <ac:chgData name="Wilbert Nixon" userId="7ab087bf-fca8-48b2-85b7-7352e72f52c4" providerId="ADAL" clId="{9D192CF0-85AB-4C06-B06E-C46B7A89F214}" dt="2019-02-09T16:57:44.285" v="2994"/>
          <ac:spMkLst>
            <pc:docMk/>
            <pc:sldMk cId="3943034032" sldId="307"/>
            <ac:spMk id="2" creationId="{DAEF21E6-45AA-47B3-9621-CE08095245BC}"/>
          </ac:spMkLst>
        </pc:spChg>
        <pc:spChg chg="mod">
          <ac:chgData name="Wilbert Nixon" userId="7ab087bf-fca8-48b2-85b7-7352e72f52c4" providerId="ADAL" clId="{9D192CF0-85AB-4C06-B06E-C46B7A89F214}" dt="2019-02-09T18:34:11.301" v="5444"/>
          <ac:spMkLst>
            <pc:docMk/>
            <pc:sldMk cId="3943034032" sldId="307"/>
            <ac:spMk id="3" creationId="{CE5C7001-3F50-4A79-9D5F-3DECEDBD4540}"/>
          </ac:spMkLst>
        </pc:spChg>
      </pc:sldChg>
      <pc:sldChg chg="modSp add">
        <pc:chgData name="Wilbert Nixon" userId="7ab087bf-fca8-48b2-85b7-7352e72f52c4" providerId="ADAL" clId="{9D192CF0-85AB-4C06-B06E-C46B7A89F214}" dt="2019-02-09T17:42:31.561" v="4916" actId="20577"/>
        <pc:sldMkLst>
          <pc:docMk/>
          <pc:sldMk cId="462786487" sldId="308"/>
        </pc:sldMkLst>
        <pc:spChg chg="mod">
          <ac:chgData name="Wilbert Nixon" userId="7ab087bf-fca8-48b2-85b7-7352e72f52c4" providerId="ADAL" clId="{9D192CF0-85AB-4C06-B06E-C46B7A89F214}" dt="2019-02-09T17:37:13.435" v="4372" actId="20577"/>
          <ac:spMkLst>
            <pc:docMk/>
            <pc:sldMk cId="462786487" sldId="308"/>
            <ac:spMk id="2" creationId="{557FE25F-D2AF-4715-A8BA-CE65251F4849}"/>
          </ac:spMkLst>
        </pc:spChg>
        <pc:spChg chg="mod">
          <ac:chgData name="Wilbert Nixon" userId="7ab087bf-fca8-48b2-85b7-7352e72f52c4" providerId="ADAL" clId="{9D192CF0-85AB-4C06-B06E-C46B7A89F214}" dt="2019-02-09T17:42:31.561" v="4916" actId="20577"/>
          <ac:spMkLst>
            <pc:docMk/>
            <pc:sldMk cId="462786487" sldId="308"/>
            <ac:spMk id="3" creationId="{BA6FA186-43DD-4501-84E8-92A8F707E9C1}"/>
          </ac:spMkLst>
        </pc:spChg>
      </pc:sldChg>
      <pc:sldChg chg="addSp delSp modSp add">
        <pc:chgData name="Wilbert Nixon" userId="7ab087bf-fca8-48b2-85b7-7352e72f52c4" providerId="ADAL" clId="{9D192CF0-85AB-4C06-B06E-C46B7A89F214}" dt="2019-02-09T18:17:09.887" v="5331" actId="14100"/>
        <pc:sldMkLst>
          <pc:docMk/>
          <pc:sldMk cId="1674176596" sldId="309"/>
        </pc:sldMkLst>
        <pc:spChg chg="del">
          <ac:chgData name="Wilbert Nixon" userId="7ab087bf-fca8-48b2-85b7-7352e72f52c4" providerId="ADAL" clId="{9D192CF0-85AB-4C06-B06E-C46B7A89F214}" dt="2019-02-09T18:16:34.093" v="5327" actId="931"/>
          <ac:spMkLst>
            <pc:docMk/>
            <pc:sldMk cId="1674176596" sldId="309"/>
            <ac:spMk id="3" creationId="{AFCCB181-A9BB-4910-ADC9-52FD762F6B0A}"/>
          </ac:spMkLst>
        </pc:spChg>
        <pc:picChg chg="add mod">
          <ac:chgData name="Wilbert Nixon" userId="7ab087bf-fca8-48b2-85b7-7352e72f52c4" providerId="ADAL" clId="{9D192CF0-85AB-4C06-B06E-C46B7A89F214}" dt="2019-02-09T18:17:09.887" v="5331" actId="14100"/>
          <ac:picMkLst>
            <pc:docMk/>
            <pc:sldMk cId="1674176596" sldId="309"/>
            <ac:picMk id="5" creationId="{8391F6B7-F126-4CDF-9287-AEF645FAD6C7}"/>
          </ac:picMkLst>
        </pc:picChg>
      </pc:sldChg>
      <pc:sldChg chg="addSp delSp modSp add">
        <pc:chgData name="Wilbert Nixon" userId="7ab087bf-fca8-48b2-85b7-7352e72f52c4" providerId="ADAL" clId="{9D192CF0-85AB-4C06-B06E-C46B7A89F214}" dt="2019-02-09T18:19:50.694" v="5344" actId="14100"/>
        <pc:sldMkLst>
          <pc:docMk/>
          <pc:sldMk cId="246260854" sldId="310"/>
        </pc:sldMkLst>
        <pc:spChg chg="del">
          <ac:chgData name="Wilbert Nixon" userId="7ab087bf-fca8-48b2-85b7-7352e72f52c4" providerId="ADAL" clId="{9D192CF0-85AB-4C06-B06E-C46B7A89F214}" dt="2019-02-09T18:19:13.105" v="5337"/>
          <ac:spMkLst>
            <pc:docMk/>
            <pc:sldMk cId="246260854" sldId="310"/>
            <ac:spMk id="2" creationId="{96AFA735-3555-45CA-963C-98D2EC5F5F6B}"/>
          </ac:spMkLst>
        </pc:spChg>
        <pc:spChg chg="del">
          <ac:chgData name="Wilbert Nixon" userId="7ab087bf-fca8-48b2-85b7-7352e72f52c4" providerId="ADAL" clId="{9D192CF0-85AB-4C06-B06E-C46B7A89F214}" dt="2019-02-09T18:18:14.573" v="5333" actId="931"/>
          <ac:spMkLst>
            <pc:docMk/>
            <pc:sldMk cId="246260854" sldId="310"/>
            <ac:spMk id="3" creationId="{18AA8772-C67C-4EFA-A03A-FB1496170C02}"/>
          </ac:spMkLst>
        </pc:spChg>
        <pc:spChg chg="add del mod">
          <ac:chgData name="Wilbert Nixon" userId="7ab087bf-fca8-48b2-85b7-7352e72f52c4" providerId="ADAL" clId="{9D192CF0-85AB-4C06-B06E-C46B7A89F214}" dt="2019-02-09T18:19:13.105" v="5337"/>
          <ac:spMkLst>
            <pc:docMk/>
            <pc:sldMk cId="246260854" sldId="310"/>
            <ac:spMk id="6" creationId="{5521EB63-7742-4296-BA7D-768A61758539}"/>
          </ac:spMkLst>
        </pc:spChg>
        <pc:spChg chg="add del mod">
          <ac:chgData name="Wilbert Nixon" userId="7ab087bf-fca8-48b2-85b7-7352e72f52c4" providerId="ADAL" clId="{9D192CF0-85AB-4C06-B06E-C46B7A89F214}" dt="2019-02-09T18:19:17.164" v="5338"/>
          <ac:spMkLst>
            <pc:docMk/>
            <pc:sldMk cId="246260854" sldId="310"/>
            <ac:spMk id="7" creationId="{477A36F3-3093-4179-A9A2-BF31EA4568F8}"/>
          </ac:spMkLst>
        </pc:spChg>
        <pc:spChg chg="add del mod">
          <ac:chgData name="Wilbert Nixon" userId="7ab087bf-fca8-48b2-85b7-7352e72f52c4" providerId="ADAL" clId="{9D192CF0-85AB-4C06-B06E-C46B7A89F214}" dt="2019-02-09T18:19:17.164" v="5338"/>
          <ac:spMkLst>
            <pc:docMk/>
            <pc:sldMk cId="246260854" sldId="310"/>
            <ac:spMk id="8" creationId="{FF19E574-4CE8-4001-A6D8-0B588EA42359}"/>
          </ac:spMkLst>
        </pc:spChg>
        <pc:spChg chg="add del mod">
          <ac:chgData name="Wilbert Nixon" userId="7ab087bf-fca8-48b2-85b7-7352e72f52c4" providerId="ADAL" clId="{9D192CF0-85AB-4C06-B06E-C46B7A89F214}" dt="2019-02-09T18:19:18.061" v="5339"/>
          <ac:spMkLst>
            <pc:docMk/>
            <pc:sldMk cId="246260854" sldId="310"/>
            <ac:spMk id="9" creationId="{C124E96E-D164-4ACF-8E3F-D4C650D37AD2}"/>
          </ac:spMkLst>
        </pc:spChg>
        <pc:spChg chg="add del mod">
          <ac:chgData name="Wilbert Nixon" userId="7ab087bf-fca8-48b2-85b7-7352e72f52c4" providerId="ADAL" clId="{9D192CF0-85AB-4C06-B06E-C46B7A89F214}" dt="2019-02-09T18:19:18.061" v="5339"/>
          <ac:spMkLst>
            <pc:docMk/>
            <pc:sldMk cId="246260854" sldId="310"/>
            <ac:spMk id="10" creationId="{BC71ED35-AF35-48F3-8901-98E0307F34D5}"/>
          </ac:spMkLst>
        </pc:spChg>
        <pc:spChg chg="add mod">
          <ac:chgData name="Wilbert Nixon" userId="7ab087bf-fca8-48b2-85b7-7352e72f52c4" providerId="ADAL" clId="{9D192CF0-85AB-4C06-B06E-C46B7A89F214}" dt="2019-02-09T18:19:18.061" v="5339"/>
          <ac:spMkLst>
            <pc:docMk/>
            <pc:sldMk cId="246260854" sldId="310"/>
            <ac:spMk id="11" creationId="{2D94BC48-FCD6-4091-B6FC-CE62907CDF49}"/>
          </ac:spMkLst>
        </pc:spChg>
        <pc:picChg chg="add mod">
          <ac:chgData name="Wilbert Nixon" userId="7ab087bf-fca8-48b2-85b7-7352e72f52c4" providerId="ADAL" clId="{9D192CF0-85AB-4C06-B06E-C46B7A89F214}" dt="2019-02-09T18:19:50.694" v="5344" actId="14100"/>
          <ac:picMkLst>
            <pc:docMk/>
            <pc:sldMk cId="246260854" sldId="310"/>
            <ac:picMk id="5" creationId="{F0263C23-DBF3-496C-80F9-C985DA86E7B4}"/>
          </ac:picMkLst>
        </pc:picChg>
      </pc:sldChg>
      <pc:sldChg chg="addSp delSp modSp add">
        <pc:chgData name="Wilbert Nixon" userId="7ab087bf-fca8-48b2-85b7-7352e72f52c4" providerId="ADAL" clId="{9D192CF0-85AB-4C06-B06E-C46B7A89F214}" dt="2019-02-09T18:21:37.529" v="5351" actId="14100"/>
        <pc:sldMkLst>
          <pc:docMk/>
          <pc:sldMk cId="2703790675" sldId="311"/>
        </pc:sldMkLst>
        <pc:spChg chg="del">
          <ac:chgData name="Wilbert Nixon" userId="7ab087bf-fca8-48b2-85b7-7352e72f52c4" providerId="ADAL" clId="{9D192CF0-85AB-4C06-B06E-C46B7A89F214}" dt="2019-02-09T18:20:22.246" v="5346"/>
          <ac:spMkLst>
            <pc:docMk/>
            <pc:sldMk cId="2703790675" sldId="311"/>
            <ac:spMk id="2" creationId="{5E697AAC-E2C7-4069-8551-725B0DD3447B}"/>
          </ac:spMkLst>
        </pc:spChg>
        <pc:spChg chg="del">
          <ac:chgData name="Wilbert Nixon" userId="7ab087bf-fca8-48b2-85b7-7352e72f52c4" providerId="ADAL" clId="{9D192CF0-85AB-4C06-B06E-C46B7A89F214}" dt="2019-02-09T18:20:22.246" v="5346"/>
          <ac:spMkLst>
            <pc:docMk/>
            <pc:sldMk cId="2703790675" sldId="311"/>
            <ac:spMk id="3" creationId="{ECD400A0-679A-436D-BCB6-11CA680CDFA1}"/>
          </ac:spMkLst>
        </pc:spChg>
        <pc:picChg chg="add mod">
          <ac:chgData name="Wilbert Nixon" userId="7ab087bf-fca8-48b2-85b7-7352e72f52c4" providerId="ADAL" clId="{9D192CF0-85AB-4C06-B06E-C46B7A89F214}" dt="2019-02-09T18:21:37.529" v="5351" actId="14100"/>
          <ac:picMkLst>
            <pc:docMk/>
            <pc:sldMk cId="2703790675" sldId="311"/>
            <ac:picMk id="5" creationId="{B0B31B28-FF56-4D27-BB3F-E6118BF24560}"/>
          </ac:picMkLst>
        </pc:picChg>
      </pc:sldChg>
      <pc:sldChg chg="addSp modSp add">
        <pc:chgData name="Wilbert Nixon" userId="7ab087bf-fca8-48b2-85b7-7352e72f52c4" providerId="ADAL" clId="{9D192CF0-85AB-4C06-B06E-C46B7A89F214}" dt="2019-02-09T18:22:26.572" v="5357" actId="14100"/>
        <pc:sldMkLst>
          <pc:docMk/>
          <pc:sldMk cId="516938081" sldId="312"/>
        </pc:sldMkLst>
        <pc:picChg chg="add mod">
          <ac:chgData name="Wilbert Nixon" userId="7ab087bf-fca8-48b2-85b7-7352e72f52c4" providerId="ADAL" clId="{9D192CF0-85AB-4C06-B06E-C46B7A89F214}" dt="2019-02-09T18:22:26.572" v="5357" actId="14100"/>
          <ac:picMkLst>
            <pc:docMk/>
            <pc:sldMk cId="516938081" sldId="312"/>
            <ac:picMk id="3" creationId="{9BC36A4B-F90E-4B22-89CC-676DF5BB5BC9}"/>
          </ac:picMkLst>
        </pc:picChg>
      </pc:sldChg>
      <pc:sldChg chg="addSp modSp add">
        <pc:chgData name="Wilbert Nixon" userId="7ab087bf-fca8-48b2-85b7-7352e72f52c4" providerId="ADAL" clId="{9D192CF0-85AB-4C06-B06E-C46B7A89F214}" dt="2019-02-09T18:23:03.953" v="5363" actId="14100"/>
        <pc:sldMkLst>
          <pc:docMk/>
          <pc:sldMk cId="330074248" sldId="313"/>
        </pc:sldMkLst>
        <pc:picChg chg="add mod">
          <ac:chgData name="Wilbert Nixon" userId="7ab087bf-fca8-48b2-85b7-7352e72f52c4" providerId="ADAL" clId="{9D192CF0-85AB-4C06-B06E-C46B7A89F214}" dt="2019-02-09T18:23:03.953" v="5363" actId="14100"/>
          <ac:picMkLst>
            <pc:docMk/>
            <pc:sldMk cId="330074248" sldId="313"/>
            <ac:picMk id="3" creationId="{2D38DD29-71AE-453C-A537-84DD3E968440}"/>
          </ac:picMkLst>
        </pc:picChg>
      </pc:sldChg>
      <pc:sldChg chg="addSp modSp add">
        <pc:chgData name="Wilbert Nixon" userId="7ab087bf-fca8-48b2-85b7-7352e72f52c4" providerId="ADAL" clId="{9D192CF0-85AB-4C06-B06E-C46B7A89F214}" dt="2019-02-09T18:23:41.907" v="5371" actId="14100"/>
        <pc:sldMkLst>
          <pc:docMk/>
          <pc:sldMk cId="964240859" sldId="314"/>
        </pc:sldMkLst>
        <pc:picChg chg="add mod">
          <ac:chgData name="Wilbert Nixon" userId="7ab087bf-fca8-48b2-85b7-7352e72f52c4" providerId="ADAL" clId="{9D192CF0-85AB-4C06-B06E-C46B7A89F214}" dt="2019-02-09T18:23:41.907" v="5371" actId="14100"/>
          <ac:picMkLst>
            <pc:docMk/>
            <pc:sldMk cId="964240859" sldId="314"/>
            <ac:picMk id="3" creationId="{7E035A9E-F12A-457A-9B61-C4F3B09B1CFD}"/>
          </ac:picMkLst>
        </pc:picChg>
      </pc:sldChg>
      <pc:sldChg chg="addSp modSp add">
        <pc:chgData name="Wilbert Nixon" userId="7ab087bf-fca8-48b2-85b7-7352e72f52c4" providerId="ADAL" clId="{9D192CF0-85AB-4C06-B06E-C46B7A89F214}" dt="2019-02-09T18:24:05.735" v="5377" actId="14100"/>
        <pc:sldMkLst>
          <pc:docMk/>
          <pc:sldMk cId="2808492967" sldId="315"/>
        </pc:sldMkLst>
        <pc:picChg chg="add mod">
          <ac:chgData name="Wilbert Nixon" userId="7ab087bf-fca8-48b2-85b7-7352e72f52c4" providerId="ADAL" clId="{9D192CF0-85AB-4C06-B06E-C46B7A89F214}" dt="2019-02-09T18:24:05.735" v="5377" actId="14100"/>
          <ac:picMkLst>
            <pc:docMk/>
            <pc:sldMk cId="2808492967" sldId="315"/>
            <ac:picMk id="3" creationId="{E0A0A4A3-A845-45A9-82C3-3AD420D5FA10}"/>
          </ac:picMkLst>
        </pc:picChg>
      </pc:sldChg>
      <pc:sldChg chg="addSp modSp add">
        <pc:chgData name="Wilbert Nixon" userId="7ab087bf-fca8-48b2-85b7-7352e72f52c4" providerId="ADAL" clId="{9D192CF0-85AB-4C06-B06E-C46B7A89F214}" dt="2019-02-09T18:24:29.801" v="5383" actId="14100"/>
        <pc:sldMkLst>
          <pc:docMk/>
          <pc:sldMk cId="1065083764" sldId="316"/>
        </pc:sldMkLst>
        <pc:picChg chg="add mod">
          <ac:chgData name="Wilbert Nixon" userId="7ab087bf-fca8-48b2-85b7-7352e72f52c4" providerId="ADAL" clId="{9D192CF0-85AB-4C06-B06E-C46B7A89F214}" dt="2019-02-09T18:24:29.801" v="5383" actId="14100"/>
          <ac:picMkLst>
            <pc:docMk/>
            <pc:sldMk cId="1065083764" sldId="316"/>
            <ac:picMk id="3" creationId="{7F2165F0-E89F-4A29-BE09-B1289CE9D521}"/>
          </ac:picMkLst>
        </pc:picChg>
      </pc:sldChg>
      <pc:sldChg chg="addSp modSp add">
        <pc:chgData name="Wilbert Nixon" userId="7ab087bf-fca8-48b2-85b7-7352e72f52c4" providerId="ADAL" clId="{9D192CF0-85AB-4C06-B06E-C46B7A89F214}" dt="2019-02-09T18:25:02.562" v="5389" actId="14100"/>
        <pc:sldMkLst>
          <pc:docMk/>
          <pc:sldMk cId="881083689" sldId="317"/>
        </pc:sldMkLst>
        <pc:picChg chg="add mod">
          <ac:chgData name="Wilbert Nixon" userId="7ab087bf-fca8-48b2-85b7-7352e72f52c4" providerId="ADAL" clId="{9D192CF0-85AB-4C06-B06E-C46B7A89F214}" dt="2019-02-09T18:25:02.562" v="5389" actId="14100"/>
          <ac:picMkLst>
            <pc:docMk/>
            <pc:sldMk cId="881083689" sldId="317"/>
            <ac:picMk id="3" creationId="{3D59ACD1-5AAC-4D05-9D9F-2E01097B103F}"/>
          </ac:picMkLst>
        </pc:picChg>
      </pc:sldChg>
      <pc:sldChg chg="addSp modSp add ord">
        <pc:chgData name="Wilbert Nixon" userId="7ab087bf-fca8-48b2-85b7-7352e72f52c4" providerId="ADAL" clId="{9D192CF0-85AB-4C06-B06E-C46B7A89F214}" dt="2019-02-09T18:27:21.993" v="5405"/>
        <pc:sldMkLst>
          <pc:docMk/>
          <pc:sldMk cId="4060821350" sldId="318"/>
        </pc:sldMkLst>
        <pc:picChg chg="add mod">
          <ac:chgData name="Wilbert Nixon" userId="7ab087bf-fca8-48b2-85b7-7352e72f52c4" providerId="ADAL" clId="{9D192CF0-85AB-4C06-B06E-C46B7A89F214}" dt="2019-02-09T18:25:34.748" v="5395" actId="14100"/>
          <ac:picMkLst>
            <pc:docMk/>
            <pc:sldMk cId="4060821350" sldId="318"/>
            <ac:picMk id="3" creationId="{01058762-6CAC-4E0B-A35D-25DDFAF0D347}"/>
          </ac:picMkLst>
        </pc:picChg>
      </pc:sldChg>
      <pc:sldChg chg="addSp modSp add ord">
        <pc:chgData name="Wilbert Nixon" userId="7ab087bf-fca8-48b2-85b7-7352e72f52c4" providerId="ADAL" clId="{9D192CF0-85AB-4C06-B06E-C46B7A89F214}" dt="2019-02-09T18:27:09" v="5404"/>
        <pc:sldMkLst>
          <pc:docMk/>
          <pc:sldMk cId="1245633517" sldId="319"/>
        </pc:sldMkLst>
        <pc:picChg chg="add mod">
          <ac:chgData name="Wilbert Nixon" userId="7ab087bf-fca8-48b2-85b7-7352e72f52c4" providerId="ADAL" clId="{9D192CF0-85AB-4C06-B06E-C46B7A89F214}" dt="2019-02-09T18:26:00.900" v="5401" actId="14100"/>
          <ac:picMkLst>
            <pc:docMk/>
            <pc:sldMk cId="1245633517" sldId="319"/>
            <ac:picMk id="3" creationId="{3DC122FB-5AF2-4B53-ACC2-3B39DC39185A}"/>
          </ac:picMkLst>
        </pc:picChg>
      </pc:sldChg>
      <pc:sldChg chg="addSp delSp modSp add">
        <pc:chgData name="Wilbert Nixon" userId="7ab087bf-fca8-48b2-85b7-7352e72f52c4" providerId="ADAL" clId="{9D192CF0-85AB-4C06-B06E-C46B7A89F214}" dt="2019-02-09T18:32:00.062" v="5428" actId="14100"/>
        <pc:sldMkLst>
          <pc:docMk/>
          <pc:sldMk cId="613335806" sldId="320"/>
        </pc:sldMkLst>
        <pc:spChg chg="del">
          <ac:chgData name="Wilbert Nixon" userId="7ab087bf-fca8-48b2-85b7-7352e72f52c4" providerId="ADAL" clId="{9D192CF0-85AB-4C06-B06E-C46B7A89F214}" dt="2019-02-09T18:31:31.134" v="5424"/>
          <ac:spMkLst>
            <pc:docMk/>
            <pc:sldMk cId="613335806" sldId="320"/>
            <ac:spMk id="2" creationId="{349E714E-082C-4C2A-B9B1-719C6DD774B4}"/>
          </ac:spMkLst>
        </pc:spChg>
        <pc:spChg chg="del">
          <ac:chgData name="Wilbert Nixon" userId="7ab087bf-fca8-48b2-85b7-7352e72f52c4" providerId="ADAL" clId="{9D192CF0-85AB-4C06-B06E-C46B7A89F214}" dt="2019-02-09T18:30:21.618" v="5420"/>
          <ac:spMkLst>
            <pc:docMk/>
            <pc:sldMk cId="613335806" sldId="320"/>
            <ac:spMk id="3" creationId="{53F2F46B-0679-46F1-9A96-C5F8DC41BF48}"/>
          </ac:spMkLst>
        </pc:spChg>
        <pc:picChg chg="add mod">
          <ac:chgData name="Wilbert Nixon" userId="7ab087bf-fca8-48b2-85b7-7352e72f52c4" providerId="ADAL" clId="{9D192CF0-85AB-4C06-B06E-C46B7A89F214}" dt="2019-02-09T18:31:48.035" v="5427" actId="1076"/>
          <ac:picMkLst>
            <pc:docMk/>
            <pc:sldMk cId="613335806" sldId="320"/>
            <ac:picMk id="4" creationId="{6E15B5AD-89A4-4215-A640-68F74FB5792A}"/>
          </ac:picMkLst>
        </pc:picChg>
        <pc:picChg chg="add mod">
          <ac:chgData name="Wilbert Nixon" userId="7ab087bf-fca8-48b2-85b7-7352e72f52c4" providerId="ADAL" clId="{9D192CF0-85AB-4C06-B06E-C46B7A89F214}" dt="2019-02-09T18:32:00.062" v="5428" actId="14100"/>
          <ac:picMkLst>
            <pc:docMk/>
            <pc:sldMk cId="613335806" sldId="320"/>
            <ac:picMk id="5" creationId="{2A42F111-3252-412F-9A60-BA7D4D252940}"/>
          </ac:picMkLst>
        </pc:picChg>
      </pc:sldChg>
      <pc:sldChg chg="add del ord">
        <pc:chgData name="Wilbert Nixon" userId="7ab087bf-fca8-48b2-85b7-7352e72f52c4" providerId="ADAL" clId="{9D192CF0-85AB-4C06-B06E-C46B7A89F214}" dt="2019-02-09T18:27:26.077" v="5406" actId="2696"/>
        <pc:sldMkLst>
          <pc:docMk/>
          <pc:sldMk cId="3577345192" sldId="32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38A5D76-F401-4DC7-9FA3-EB1F338ACC86}" type="datetimeFigureOut">
              <a:rPr lang="en-US" smtClean="0"/>
              <a:t>2/11/19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56BDF2C0-34D5-4679-B448-D26C267EB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00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Don’t try to time the market (different than looking for good valuations</a:t>
            </a:r>
            <a:r>
              <a:rPr lang="en-US" baseline="0" dirty="0"/>
              <a:t> of a specific company)  Investing earnings not necessarily in same stock (disadvantages of DRIPs)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DD566-2977-4FC4-9EC6-869B3A9F8388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481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DD566-2977-4FC4-9EC6-869B3A9F8388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552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E48B51-CDFB-4FAC-8A76-3FC98D66E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6D51436-96FD-4FAD-805E-D93B5AE687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6694B31-BBD0-44EB-A4EA-F61C73344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EEC9-6BDD-499B-8E26-042E1893742D}" type="datetimeFigureOut">
              <a:rPr lang="en-US" smtClean="0"/>
              <a:t>2/11/19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3C18DDD-A5EB-4FA6-A4CB-2DCEEBAFD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5679AB2-49F7-4766-BB41-A502C51C9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B757-7555-4AFB-862E-7A657646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07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C52BE2-BFE4-4D58-A662-E756EB6EE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4EC6F4E-4074-407B-89FD-B20BCA2AB9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1D7560-7DC0-4526-9B6E-57EBEF2A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EEC9-6BDD-499B-8E26-042E1893742D}" type="datetimeFigureOut">
              <a:rPr lang="en-US" smtClean="0"/>
              <a:t>2/11/19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D594594-AC1B-4701-92D1-000632BCD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FA149E7-714F-4F57-A8AD-9FAD3145F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B757-7555-4AFB-862E-7A657646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98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F7529C2-3E8E-406B-B266-9E5606AA04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A16E2CA-A8B0-4C5D-B3F3-9CB30BBDD1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75C10D4-6E23-4864-80E9-5800865B3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EEC9-6BDD-499B-8E26-042E1893742D}" type="datetimeFigureOut">
              <a:rPr lang="en-US" smtClean="0"/>
              <a:t>2/11/19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40AD13C-04DD-4CB9-AA09-1C35E7899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1C4F4FA-8071-4EC7-B0A5-C150DE496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B757-7555-4AFB-862E-7A657646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56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EEC9-6BDD-499B-8E26-042E1893742D}" type="datetimeFigureOut">
              <a:rPr lang="en-US" smtClean="0"/>
              <a:t>2/11/19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B757-7555-4AFB-862E-7A657646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15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EEC9-6BDD-499B-8E26-042E1893742D}" type="datetimeFigureOut">
              <a:rPr lang="en-US" smtClean="0"/>
              <a:t>2/11/19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B757-7555-4AFB-862E-7A657646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998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EEC9-6BDD-499B-8E26-042E1893742D}" type="datetimeFigureOut">
              <a:rPr lang="en-US" smtClean="0"/>
              <a:t>2/11/19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B757-7555-4AFB-862E-7A657646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317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EEC9-6BDD-499B-8E26-042E1893742D}" type="datetimeFigureOut">
              <a:rPr lang="en-US" smtClean="0"/>
              <a:t>2/11/19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B757-7555-4AFB-862E-7A657646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59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EEC9-6BDD-499B-8E26-042E1893742D}" type="datetimeFigureOut">
              <a:rPr lang="en-US" smtClean="0"/>
              <a:t>2/11/19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B757-7555-4AFB-862E-7A657646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738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EEC9-6BDD-499B-8E26-042E1893742D}" type="datetimeFigureOut">
              <a:rPr lang="en-US" smtClean="0"/>
              <a:t>2/11/19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B757-7555-4AFB-862E-7A657646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645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EEC9-6BDD-499B-8E26-042E1893742D}" type="datetimeFigureOut">
              <a:rPr lang="en-US" smtClean="0"/>
              <a:t>2/11/19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B757-7555-4AFB-862E-7A657646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548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EEC9-6BDD-499B-8E26-042E1893742D}" type="datetimeFigureOut">
              <a:rPr lang="en-US" smtClean="0"/>
              <a:t>2/11/19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B757-7555-4AFB-862E-7A657646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70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39193B-1DEA-4E25-B96D-19B44CDBE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C66B7B-0850-4304-9467-35176DC52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B819AD6-68A2-4737-A0DB-D61188212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EEC9-6BDD-499B-8E26-042E1893742D}" type="datetimeFigureOut">
              <a:rPr lang="en-US" smtClean="0"/>
              <a:t>2/11/19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441C9B0-49F1-4FC1-8955-9D1955238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55C0C41-E330-464F-B6D4-8D542C70F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B757-7555-4AFB-862E-7A657646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802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EEC9-6BDD-499B-8E26-042E1893742D}" type="datetimeFigureOut">
              <a:rPr lang="en-US" smtClean="0"/>
              <a:t>2/11/19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B757-7555-4AFB-862E-7A657646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261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EEC9-6BDD-499B-8E26-042E1893742D}" type="datetimeFigureOut">
              <a:rPr lang="en-US" smtClean="0"/>
              <a:t>2/11/19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B757-7555-4AFB-862E-7A657646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658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EEC9-6BDD-499B-8E26-042E1893742D}" type="datetimeFigureOut">
              <a:rPr lang="en-US" smtClean="0"/>
              <a:t>2/11/19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B757-7555-4AFB-862E-7A657646612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47805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EEC9-6BDD-499B-8E26-042E1893742D}" type="datetimeFigureOut">
              <a:rPr lang="en-US" smtClean="0"/>
              <a:t>2/11/19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B757-7555-4AFB-862E-7A657646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914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EEC9-6BDD-499B-8E26-042E1893742D}" type="datetimeFigureOut">
              <a:rPr lang="en-US" smtClean="0"/>
              <a:t>2/11/19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B757-7555-4AFB-862E-7A657646612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39889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EEC9-6BDD-499B-8E26-042E1893742D}" type="datetimeFigureOut">
              <a:rPr lang="en-US" smtClean="0"/>
              <a:t>2/11/19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B757-7555-4AFB-862E-7A657646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871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EEC9-6BDD-499B-8E26-042E1893742D}" type="datetimeFigureOut">
              <a:rPr lang="en-US" smtClean="0"/>
              <a:t>2/11/19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B757-7555-4AFB-862E-7A657646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0476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EEC9-6BDD-499B-8E26-042E1893742D}" type="datetimeFigureOut">
              <a:rPr lang="en-US" smtClean="0"/>
              <a:t>2/11/19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B757-7555-4AFB-862E-7A657646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12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010FC0-2004-43A6-9F22-18F1A53D1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7CF9DA3-10EC-4487-A7F5-3F690C7CD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A0A379B-1E30-4463-91AB-586B025D7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EEC9-6BDD-499B-8E26-042E1893742D}" type="datetimeFigureOut">
              <a:rPr lang="en-US" smtClean="0"/>
              <a:t>2/11/19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5F5E291-3BDE-4191-A809-62AB2F35F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8939A20-D15E-4A82-AA15-1318764F3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B757-7555-4AFB-862E-7A657646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6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45399A-5FDD-41C8-8D89-24622DAC2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4B782C9-D5F0-422B-BD6B-FD51263302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5DA4D42-14EA-4DD9-B282-99804E53DA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1EE51F-5F16-478F-B503-5EFEC26CA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EEC9-6BDD-499B-8E26-042E1893742D}" type="datetimeFigureOut">
              <a:rPr lang="en-US" smtClean="0"/>
              <a:t>2/11/19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609B79B-CEF7-410D-8D36-4F7C917C8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9940AA6-B45B-4483-AB22-40961CE1B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B757-7555-4AFB-862E-7A657646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2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3A03F7-C412-47F7-97A7-2585F0CF3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C7DA2E7-4EEB-4D17-9D89-79D1CF06F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DFB2540-CCA6-4A4E-9703-637AD58C08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4B24BDD-3D3F-45BD-9DAB-E983AD0209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BCF234B-2373-4DEE-8621-CFCD0ABEE5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61BD241-B5DD-4BE7-B11C-6336BF2AC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EEC9-6BDD-499B-8E26-042E1893742D}" type="datetimeFigureOut">
              <a:rPr lang="en-US" smtClean="0"/>
              <a:t>2/11/19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1ADD292-8058-44D2-B5CA-F66307D86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D24722A-E793-475B-9252-D43D1B84A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B757-7555-4AFB-862E-7A657646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67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AA51BE-F7D2-4FFF-9BCC-2F5BC43A5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E3B94C4-69C0-40CD-989E-574A2F252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EEC9-6BDD-499B-8E26-042E1893742D}" type="datetimeFigureOut">
              <a:rPr lang="en-US" smtClean="0"/>
              <a:t>2/11/19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761765E-68C9-45F9-A5AD-AD7BDBCFA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A963E22-AF88-45A9-A66D-E1F5DA53F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B757-7555-4AFB-862E-7A657646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57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18FAC47-5863-4AF6-84E0-38B6C767C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EEC9-6BDD-499B-8E26-042E1893742D}" type="datetimeFigureOut">
              <a:rPr lang="en-US" smtClean="0"/>
              <a:t>2/11/19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223E2ED-BA95-44BE-B6A4-B8028E92F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265907F-BDE9-449D-AA44-CF25F4213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B757-7555-4AFB-862E-7A657646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42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71E6D7-4AF1-45A0-B854-5A36FD80E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EB4922C-0DE6-44A2-B745-2476C4113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8127F01-3F48-45B3-BF4E-C1671A6320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B8D1E33-1B72-4E5D-BFA2-F3E1D28CB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EEC9-6BDD-499B-8E26-042E1893742D}" type="datetimeFigureOut">
              <a:rPr lang="en-US" smtClean="0"/>
              <a:t>2/11/19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C70B4BA-EC77-46ED-BE1F-D0BEEFF9C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C650552-2D5D-4092-ABF2-EEFD98D9B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B757-7555-4AFB-862E-7A657646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8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F60590-C95D-4609-A10F-BE3899142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C1F78F4-440F-40B3-BA8A-2F1B293303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455E91D-9ED0-4E83-AB1F-E4086E9986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97EEFDC-1E12-4460-9B61-31A675746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EEC9-6BDD-499B-8E26-042E1893742D}" type="datetimeFigureOut">
              <a:rPr lang="en-US" smtClean="0"/>
              <a:t>2/11/19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6C3B8A5-0CC8-46BD-AD4A-0D383B956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095A8FB-6861-45F0-8FDE-BBC0D331E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B757-7555-4AFB-862E-7A657646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68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7ACEEAE-3CF3-45AB-A782-EBD094013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E8332F4-EFF9-4DD0-B096-E75156A00F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BB48A8D-4328-4741-BAB8-5F6A4AB4B0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7EEC9-6BDD-499B-8E26-042E1893742D}" type="datetimeFigureOut">
              <a:rPr lang="en-US" smtClean="0"/>
              <a:t>2/11/19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9BA6C03-D6D6-4A11-BA51-488E3C38B4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E25A36E-14AE-4078-A873-C713C0DB40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9B757-7555-4AFB-862E-7A657646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94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7EEC9-6BDD-499B-8E26-042E1893742D}" type="datetimeFigureOut">
              <a:rPr lang="en-US" smtClean="0"/>
              <a:t>2/11/19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949B757-7555-4AFB-862E-7A657646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57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29DE7B6-DC7C-4BA1-B406-EDDA0C0A31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54296" y="-2"/>
            <a:ext cx="7537704" cy="6858002"/>
          </a:xfrm>
          <a:prstGeom prst="rect">
            <a:avLst/>
          </a:prstGeom>
          <a:solidFill>
            <a:srgbClr val="3E5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BCCD87-F709-47ED-A89B-39FF49FA0D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9620" y="1306071"/>
            <a:ext cx="5478379" cy="2663407"/>
          </a:xfrm>
        </p:spPr>
        <p:txBody>
          <a:bodyPr>
            <a:normAutofit/>
          </a:bodyPr>
          <a:lstStyle/>
          <a:p>
            <a:pPr algn="l"/>
            <a:r>
              <a:rPr lang="en-US" sz="4600">
                <a:solidFill>
                  <a:srgbClr val="FFFFFF"/>
                </a:solidFill>
              </a:rPr>
              <a:t/>
            </a:r>
            <a:br>
              <a:rPr lang="en-US" sz="4600">
                <a:solidFill>
                  <a:srgbClr val="FFFFFF"/>
                </a:solidFill>
              </a:rPr>
            </a:br>
            <a:r>
              <a:rPr lang="en-US" sz="4600">
                <a:solidFill>
                  <a:srgbClr val="FFFFFF"/>
                </a:solidFill>
              </a:rPr>
              <a:t/>
            </a:r>
            <a:br>
              <a:rPr lang="en-US" sz="4600">
                <a:solidFill>
                  <a:srgbClr val="FFFFFF"/>
                </a:solidFill>
              </a:rPr>
            </a:br>
            <a:r>
              <a:rPr lang="en-US" sz="4600">
                <a:solidFill>
                  <a:srgbClr val="FFFFFF"/>
                </a:solidFill>
              </a:rPr>
              <a:t/>
            </a:r>
            <a:br>
              <a:rPr lang="en-US" sz="4600">
                <a:solidFill>
                  <a:srgbClr val="FFFFFF"/>
                </a:solidFill>
              </a:rPr>
            </a:br>
            <a:r>
              <a:rPr lang="en-US" sz="4600">
                <a:solidFill>
                  <a:srgbClr val="FFFFFF"/>
                </a:solidFill>
              </a:rPr>
              <a:t>Stock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CF9277B-412F-499D-BEB3-E76525C4C4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9620" y="4106004"/>
            <a:ext cx="5478380" cy="1860883"/>
          </a:xfrm>
        </p:spPr>
        <p:txBody>
          <a:bodyPr>
            <a:normAutofit/>
          </a:bodyPr>
          <a:lstStyle/>
          <a:p>
            <a:pPr algn="l"/>
            <a:r>
              <a:rPr lang="en-US">
                <a:solidFill>
                  <a:srgbClr val="FFFFFF"/>
                </a:solidFill>
              </a:rPr>
              <a:t>Wilbert Nixon, McNoVA</a:t>
            </a:r>
          </a:p>
          <a:p>
            <a:pPr algn="l"/>
            <a:r>
              <a:rPr lang="en-US">
                <a:solidFill>
                  <a:srgbClr val="FFFFFF"/>
                </a:solidFill>
              </a:rPr>
              <a:t>-- February 13,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A595D31-FEFA-42C0-A0D5-87D93221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18" y="1958284"/>
            <a:ext cx="4375381" cy="152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284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A150146-0D14-4829-8ECE-AE86D0770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Value Line organizes its universe of companies into nearly 100 industries</a:t>
            </a:r>
          </a:p>
          <a:p>
            <a:endParaRPr lang="en-US" dirty="0"/>
          </a:p>
          <a:p>
            <a:r>
              <a:rPr lang="en-US" dirty="0"/>
              <a:t>S&amp;P organizes its universe of companies into 69 industries and 158 sub-industries </a:t>
            </a:r>
            <a:r>
              <a:rPr lang="en-US" sz="2000" dirty="0"/>
              <a:t>(GICS: Global Industry Classification Standard)</a:t>
            </a:r>
          </a:p>
          <a:p>
            <a:endParaRPr lang="en-US" dirty="0"/>
          </a:p>
          <a:p>
            <a:r>
              <a:rPr lang="en-US" dirty="0"/>
              <a:t>Perhaps following that many industries is a bit unmanageable for our purposes.  Let’s look at market sectors instead.</a:t>
            </a:r>
          </a:p>
          <a:p>
            <a:endParaRPr lang="en-US" dirty="0"/>
          </a:p>
          <a:p>
            <a:r>
              <a:rPr lang="en-US" dirty="0"/>
              <a:t>S&amp;P organizes the S&amp;P 500 into 11 market sectors</a:t>
            </a: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AFAC25CE-B82D-4E8B-BA50-B543E54BC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341" y="395660"/>
            <a:ext cx="2832847" cy="1325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US" sz="3600" dirty="0"/>
              <a:t>Define Industry</a:t>
            </a:r>
          </a:p>
        </p:txBody>
      </p:sp>
    </p:spTree>
    <p:extLst>
      <p:ext uri="{BB962C8B-B14F-4D97-AF65-F5344CB8AC3E}">
        <p14:creationId xmlns:p14="http://schemas.microsoft.com/office/powerpoint/2010/main" val="1126996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5A35CC15-036B-4E57-8AB5-B07E3C1945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697" y="0"/>
            <a:ext cx="7709337" cy="6716109"/>
          </a:xfrm>
        </p:spPr>
      </p:pic>
      <p:sp>
        <p:nvSpPr>
          <p:cNvPr id="4" name="Title 3">
            <a:extLst>
              <a:ext uri="{FF2B5EF4-FFF2-40B4-BE49-F238E27FC236}">
                <a16:creationId xmlns="" xmlns:a16="http://schemas.microsoft.com/office/drawing/2014/main" id="{A8F5D386-46E7-401F-920C-87338C3A8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2254624" cy="9123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US" sz="3600" dirty="0"/>
              <a:t>Define Sector</a:t>
            </a:r>
          </a:p>
        </p:txBody>
      </p:sp>
    </p:spTree>
    <p:extLst>
      <p:ext uri="{BB962C8B-B14F-4D97-AF65-F5344CB8AC3E}">
        <p14:creationId xmlns:p14="http://schemas.microsoft.com/office/powerpoint/2010/main" val="1122536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753252F-4873-4F63-801D-CC719279A7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47C8CCB-F95D-4249-92DD-651249D353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65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AA84C1-3FCA-4F83-9EEA-EBCDCC7A3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680" y="2689220"/>
            <a:ext cx="3001754" cy="181972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McNoVA’s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Current Sector Diversification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31676A01-9064-41B9-BF88-1E9FF976C5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019259"/>
            <a:ext cx="7188199" cy="481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069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41605D-8E5D-4144-8176-B7CC0D931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Sector Should We Choose a Candidate From?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817A6B2E-54A9-4C6B-946B-E910798EEA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730" y="1510314"/>
            <a:ext cx="6985821" cy="4351338"/>
          </a:xfr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1209B75-02A6-42CA-B38D-67FBFD9EAAEF}"/>
              </a:ext>
            </a:extLst>
          </p:cNvPr>
          <p:cNvSpPr txBox="1"/>
          <p:nvPr/>
        </p:nvSpPr>
        <p:spPr>
          <a:xfrm>
            <a:off x="2853559" y="6117021"/>
            <a:ext cx="6448096" cy="375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S&amp;P 500 (5-year chart)</a:t>
            </a:r>
          </a:p>
        </p:txBody>
      </p:sp>
    </p:spTree>
    <p:extLst>
      <p:ext uri="{BB962C8B-B14F-4D97-AF65-F5344CB8AC3E}">
        <p14:creationId xmlns:p14="http://schemas.microsoft.com/office/powerpoint/2010/main" val="1458443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B0BBF0-F78F-4F31-95F5-3E1235B3A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has Worked in the Past?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C84FA0FB-87C0-4144-A3AA-459C649D10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476" y="1399956"/>
            <a:ext cx="7007047" cy="4351338"/>
          </a:xfr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DBA95F5-853E-457A-AD34-FF98CD5754A8}"/>
              </a:ext>
            </a:extLst>
          </p:cNvPr>
          <p:cNvSpPr txBox="1"/>
          <p:nvPr/>
        </p:nvSpPr>
        <p:spPr>
          <a:xfrm>
            <a:off x="3213847" y="5134878"/>
            <a:ext cx="3119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Technology Sector (XLK) vs. S&amp;P 500 Index (5-year chart)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5FB2073-CEE9-4101-A0A8-A64E27799F20}"/>
              </a:ext>
            </a:extLst>
          </p:cNvPr>
          <p:cNvSpPr txBox="1"/>
          <p:nvPr/>
        </p:nvSpPr>
        <p:spPr>
          <a:xfrm>
            <a:off x="1707776" y="5876365"/>
            <a:ext cx="8041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Although the Technology Sector has done well consistently over time, </a:t>
            </a:r>
            <a:r>
              <a:rPr lang="en-US" dirty="0" err="1"/>
              <a:t>McNoVA</a:t>
            </a:r>
            <a:r>
              <a:rPr lang="en-US" dirty="0"/>
              <a:t> has lots of technology stocks in its portfolio (AAPL, MSFT, V, etc.)</a:t>
            </a:r>
          </a:p>
        </p:txBody>
      </p:sp>
    </p:spTree>
    <p:extLst>
      <p:ext uri="{BB962C8B-B14F-4D97-AF65-F5344CB8AC3E}">
        <p14:creationId xmlns:p14="http://schemas.microsoft.com/office/powerpoint/2010/main" val="1404453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E273C2-9C33-46D8-B9DF-EC761556F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7647"/>
          </a:xfrm>
        </p:spPr>
        <p:txBody>
          <a:bodyPr>
            <a:normAutofit fontScale="90000"/>
          </a:bodyPr>
          <a:lstStyle/>
          <a:p>
            <a:r>
              <a:rPr lang="en-US" dirty="0"/>
              <a:t>The Technology Sector ETF (XLK) performs nearly identically to the QQQ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DE69795B-BF74-47A9-B394-91E06692BD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437" y="1497723"/>
            <a:ext cx="6885126" cy="4351338"/>
          </a:xfr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B666BB3-2F4B-43AC-BFD6-F2BAB30EC916}"/>
              </a:ext>
            </a:extLst>
          </p:cNvPr>
          <p:cNvSpPr txBox="1"/>
          <p:nvPr/>
        </p:nvSpPr>
        <p:spPr>
          <a:xfrm>
            <a:off x="2790497" y="6048912"/>
            <a:ext cx="7173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Technology Sector (XLK), QQQ vs. S&amp;P 500 Index (5-year chart)</a:t>
            </a:r>
          </a:p>
        </p:txBody>
      </p:sp>
    </p:spTree>
    <p:extLst>
      <p:ext uri="{BB962C8B-B14F-4D97-AF65-F5344CB8AC3E}">
        <p14:creationId xmlns:p14="http://schemas.microsoft.com/office/powerpoint/2010/main" val="2495953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1616D0-DDAF-4000-8AC9-7967FC788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1699"/>
          </a:xfrm>
        </p:spPr>
        <p:txBody>
          <a:bodyPr>
            <a:normAutofit fontScale="90000"/>
          </a:bodyPr>
          <a:lstStyle/>
          <a:p>
            <a:r>
              <a:rPr lang="en-US" dirty="0"/>
              <a:t>How about Consumer Discretionary?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="" xmlns:a16="http://schemas.microsoft.com/office/drawing/2014/main" id="{6B1DC193-F60D-4F92-A9F5-E53600A0C3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074" y="806824"/>
            <a:ext cx="7038700" cy="4351338"/>
          </a:xfr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2C2541F-CD49-4B00-AB47-471B3CE6217A}"/>
              </a:ext>
            </a:extLst>
          </p:cNvPr>
          <p:cNvSpPr txBox="1"/>
          <p:nvPr/>
        </p:nvSpPr>
        <p:spPr>
          <a:xfrm>
            <a:off x="2648608" y="4959415"/>
            <a:ext cx="5470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Technology Sector (XLK), Consumer Discretionary (XLY) vs. S&amp;P 500 Index (5-year chart)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BEF2A64-1F6F-4B8B-904B-C68C8B8D03E2}"/>
              </a:ext>
            </a:extLst>
          </p:cNvPr>
          <p:cNvSpPr txBox="1"/>
          <p:nvPr/>
        </p:nvSpPr>
        <p:spPr>
          <a:xfrm>
            <a:off x="2469074" y="5943600"/>
            <a:ext cx="6352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 but what if I’m concerned with about a market slowdown?  Should I consider a candidate from the Consumer Staples sector?</a:t>
            </a:r>
          </a:p>
        </p:txBody>
      </p:sp>
    </p:spTree>
    <p:extLst>
      <p:ext uri="{BB962C8B-B14F-4D97-AF65-F5344CB8AC3E}">
        <p14:creationId xmlns:p14="http://schemas.microsoft.com/office/powerpoint/2010/main" val="4119416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4DA2EB-E0B8-438D-991A-8452B23C5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1699"/>
          </a:xfrm>
        </p:spPr>
        <p:txBody>
          <a:bodyPr>
            <a:normAutofit fontScale="90000"/>
          </a:bodyPr>
          <a:lstStyle/>
          <a:p>
            <a:r>
              <a:rPr lang="en-US" dirty="0"/>
              <a:t>What about Consumer Staples?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3DDA4BCB-AC35-4C02-BFDB-C08A48148C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725" y="835087"/>
            <a:ext cx="7085572" cy="3952066"/>
          </a:xfr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453CC7F-95E2-45FF-AACD-787BC7166BE5}"/>
              </a:ext>
            </a:extLst>
          </p:cNvPr>
          <p:cNvSpPr txBox="1"/>
          <p:nvPr/>
        </p:nvSpPr>
        <p:spPr>
          <a:xfrm>
            <a:off x="2496643" y="4618817"/>
            <a:ext cx="5540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Technology Sector (XLK), Consumer Discretionary (XLY), Consumer Staples (XLP) vs. S&amp;P 500 Index (5-year chart)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D0A8248-AB75-4822-B6BB-186ADF4AA581}"/>
              </a:ext>
            </a:extLst>
          </p:cNvPr>
          <p:cNvSpPr txBox="1"/>
          <p:nvPr/>
        </p:nvSpPr>
        <p:spPr>
          <a:xfrm>
            <a:off x="972671" y="5423682"/>
            <a:ext cx="1051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much growth in Consumer Staples over the last 5 years, but it may provide some protection from possible market downturns going forward.  Can we find a stock that has some of the defensive characteristics of a Consumer Staple and the growth characteristics of a technology stock?</a:t>
            </a:r>
          </a:p>
        </p:txBody>
      </p:sp>
    </p:spTree>
    <p:extLst>
      <p:ext uri="{BB962C8B-B14F-4D97-AF65-F5344CB8AC3E}">
        <p14:creationId xmlns:p14="http://schemas.microsoft.com/office/powerpoint/2010/main" val="2125283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760A24-0386-4B5E-AD9F-2DC9469B2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4087"/>
          </a:xfrm>
        </p:spPr>
        <p:txBody>
          <a:bodyPr/>
          <a:lstStyle/>
          <a:p>
            <a:r>
              <a:rPr lang="en-US" dirty="0"/>
              <a:t>Here’s one.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DADCA10A-D165-4EA9-8549-CBAB394EEC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007" y="958521"/>
            <a:ext cx="6979144" cy="4351338"/>
          </a:xfr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D0BAC5D-92B7-4A7E-8366-872E1AA306FE}"/>
              </a:ext>
            </a:extLst>
          </p:cNvPr>
          <p:cNvSpPr txBox="1"/>
          <p:nvPr/>
        </p:nvSpPr>
        <p:spPr>
          <a:xfrm>
            <a:off x="2722179" y="5240894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Technology Sector (XLK), COST, Consumer Staples (XLP) vs. S&amp;P 500 Index (5-year chart)</a:t>
            </a:r>
          </a:p>
        </p:txBody>
      </p:sp>
    </p:spTree>
    <p:extLst>
      <p:ext uri="{BB962C8B-B14F-4D97-AF65-F5344CB8AC3E}">
        <p14:creationId xmlns:p14="http://schemas.microsoft.com/office/powerpoint/2010/main" val="438453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EA5A80-34A1-42AB-9751-0F816F2C1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Costco Wholesale Corporation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DDDB5B3F-80B8-4D17-96DD-0A2B0087FD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328" y="1253331"/>
            <a:ext cx="7011343" cy="4351338"/>
          </a:xfr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F05FB51-8916-47FC-863E-EFB4935EA58F}"/>
              </a:ext>
            </a:extLst>
          </p:cNvPr>
          <p:cNvSpPr txBox="1"/>
          <p:nvPr/>
        </p:nvSpPr>
        <p:spPr>
          <a:xfrm>
            <a:off x="2590328" y="5770179"/>
            <a:ext cx="6443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COST vs. S&amp;P 500 Index (5-year chart)</a:t>
            </a:r>
          </a:p>
        </p:txBody>
      </p:sp>
    </p:spTree>
    <p:extLst>
      <p:ext uri="{BB962C8B-B14F-4D97-AF65-F5344CB8AC3E}">
        <p14:creationId xmlns:p14="http://schemas.microsoft.com/office/powerpoint/2010/main" val="1660504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357AF5-DC30-449D-A283-40231D68C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highlight>
                  <a:srgbClr val="FFFF00"/>
                </a:highlight>
              </a:rPr>
              <a:t>OLD BUSINESS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Floor &amp; Décor (FND) 2-year Chart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30C1A7B0-E588-4A78-81EB-125E65C741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719" y="1825625"/>
            <a:ext cx="7220561" cy="4351338"/>
          </a:xfrm>
        </p:spPr>
      </p:pic>
    </p:spTree>
    <p:extLst>
      <p:ext uri="{BB962C8B-B14F-4D97-AF65-F5344CB8AC3E}">
        <p14:creationId xmlns:p14="http://schemas.microsoft.com/office/powerpoint/2010/main" val="3946374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10CD4B-9823-462E-A9AD-4208561E4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Costco Wholesale Corporation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96C77083-13E2-4FA7-B109-521C123F6D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04" y="1560786"/>
            <a:ext cx="11526235" cy="5076497"/>
          </a:xfrm>
        </p:spPr>
      </p:pic>
    </p:spTree>
    <p:extLst>
      <p:ext uri="{BB962C8B-B14F-4D97-AF65-F5344CB8AC3E}">
        <p14:creationId xmlns:p14="http://schemas.microsoft.com/office/powerpoint/2010/main" val="3435226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AC3E8B-E2A9-41F8-BA08-EEA1F7894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8391F6B7-F126-4CDF-9287-AEF645FAD6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5810" cy="6858000"/>
          </a:xfrm>
        </p:spPr>
      </p:pic>
    </p:spTree>
    <p:extLst>
      <p:ext uri="{BB962C8B-B14F-4D97-AF65-F5344CB8AC3E}">
        <p14:creationId xmlns:p14="http://schemas.microsoft.com/office/powerpoint/2010/main" val="16741765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="" xmlns:a16="http://schemas.microsoft.com/office/drawing/2014/main" id="{2D94BC48-FCD6-4091-B6FC-CE62907CD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F0263C23-DBF3-496C-80F9-C985DA86E7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054973"/>
          </a:xfrm>
        </p:spPr>
      </p:pic>
    </p:spTree>
    <p:extLst>
      <p:ext uri="{BB962C8B-B14F-4D97-AF65-F5344CB8AC3E}">
        <p14:creationId xmlns:p14="http://schemas.microsoft.com/office/powerpoint/2010/main" val="2462608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0B31B28-FF56-4D27-BB3F-E6118BF24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7906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BC36A4B-F90E-4B22-89CC-676DF5BB5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9380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D38DD29-71AE-453C-A537-84DD3E9684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742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E035A9E-F12A-457A-9B61-C4F3B09B1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408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0A0A4A3-A845-45A9-82C3-3AD420D5FA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4929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F2165F0-E89F-4A29-BE09-B1289CE9D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0837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D59ACD1-5AAC-4D05-9D9F-2E01097B1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083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="" xmlns:a16="http://schemas.microsoft.com/office/drawing/2014/main" id="{6E15B5AD-89A4-4215-A640-68F74FB5792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" r="10696" b="-1"/>
          <a:stretch/>
        </p:blipFill>
        <p:spPr>
          <a:xfrm>
            <a:off x="7275513" y="1081088"/>
            <a:ext cx="4916487" cy="1770062"/>
          </a:xfrm>
          <a:prstGeom prst="rect">
            <a:avLst/>
          </a:prstGeom>
          <a:effectLst>
            <a:softEdge rad="0"/>
          </a:effectLst>
        </p:spPr>
      </p:pic>
      <p:pic>
        <p:nvPicPr>
          <p:cNvPr id="5" name="Content Placeholder 8">
            <a:extLst>
              <a:ext uri="{FF2B5EF4-FFF2-40B4-BE49-F238E27FC236}">
                <a16:creationId xmlns="" xmlns:a16="http://schemas.microsoft.com/office/drawing/2014/main" id="{2A42F111-3252-412F-9A60-BA7D4D2529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75" y="4347108"/>
            <a:ext cx="10950163" cy="177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3358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753252F-4873-4F63-801D-CC719279A7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47C8CCB-F95D-4249-92DD-651249D353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B2D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032156-895B-4A6A-9C60-3F5BFC83E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Store Locations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59F78CC9-D056-4D19-902B-18A3A1FE3A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289436"/>
            <a:ext cx="7188199" cy="427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2964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C59C89-42DD-4EA7-BDC7-BEEACBC78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Competitors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BDDDEF6A-53C2-43A6-9DA9-D76F8AB2A4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890" y="1704608"/>
            <a:ext cx="7520151" cy="4857978"/>
          </a:xfrm>
        </p:spPr>
      </p:pic>
    </p:spTree>
    <p:extLst>
      <p:ext uri="{BB962C8B-B14F-4D97-AF65-F5344CB8AC3E}">
        <p14:creationId xmlns:p14="http://schemas.microsoft.com/office/powerpoint/2010/main" val="28414268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97EBDE-7E7D-4DC1-9DB8-C38B8E014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Analysts Estimates (Investopedia)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BCB8C4F6-D04D-4645-9AEC-863710B0BD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939" y="1825625"/>
            <a:ext cx="6132786" cy="4667250"/>
          </a:xfrm>
        </p:spPr>
      </p:pic>
    </p:spTree>
    <p:extLst>
      <p:ext uri="{BB962C8B-B14F-4D97-AF65-F5344CB8AC3E}">
        <p14:creationId xmlns:p14="http://schemas.microsoft.com/office/powerpoint/2010/main" val="37203501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E093954-5DDF-4DA7-AC15-52FA4B430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SSG Visual Analysis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EC7F0C9A-42AF-48F3-824F-EEEB64AA78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851" y="1825625"/>
            <a:ext cx="8518297" cy="4351338"/>
          </a:xfrm>
        </p:spPr>
      </p:pic>
    </p:spTree>
    <p:extLst>
      <p:ext uri="{BB962C8B-B14F-4D97-AF65-F5344CB8AC3E}">
        <p14:creationId xmlns:p14="http://schemas.microsoft.com/office/powerpoint/2010/main" val="22937773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A7BE81-F170-4E78-B1A6-FAA25DEDB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SSG Quality and Management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7D0E5E69-852B-43D5-811D-A9EDC933DD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88" y="2081048"/>
            <a:ext cx="11703223" cy="3210393"/>
          </a:xfrm>
        </p:spPr>
      </p:pic>
    </p:spTree>
    <p:extLst>
      <p:ext uri="{BB962C8B-B14F-4D97-AF65-F5344CB8AC3E}">
        <p14:creationId xmlns:p14="http://schemas.microsoft.com/office/powerpoint/2010/main" val="30490437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D3A6E5-62BA-46DB-99B7-F3F1A696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SSG P/E History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A807CCC8-B619-4F9A-8442-C10E309E2C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78" y="1920388"/>
            <a:ext cx="11886443" cy="3815741"/>
          </a:xfrm>
        </p:spPr>
      </p:pic>
    </p:spTree>
    <p:extLst>
      <p:ext uri="{BB962C8B-B14F-4D97-AF65-F5344CB8AC3E}">
        <p14:creationId xmlns:p14="http://schemas.microsoft.com/office/powerpoint/2010/main" val="40506553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979147-1159-49C8-9910-60E8D7154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SSG Risk and Reward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6BFE300B-4241-401C-9C73-03A018E416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005" y="1825625"/>
            <a:ext cx="5710518" cy="4667250"/>
          </a:xfrm>
        </p:spPr>
      </p:pic>
    </p:spTree>
    <p:extLst>
      <p:ext uri="{BB962C8B-B14F-4D97-AF65-F5344CB8AC3E}">
        <p14:creationId xmlns:p14="http://schemas.microsoft.com/office/powerpoint/2010/main" val="2203653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F162B4-FD1E-4033-80BE-A92E83EEE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SSG Summary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16AB61D0-A910-4D6F-883D-EB0C16AF31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97" y="2669371"/>
            <a:ext cx="4954164" cy="3056017"/>
          </a:xfr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460870B-81F8-4532-800A-1BC51F376C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675" y="2192847"/>
            <a:ext cx="4961212" cy="389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2593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4B3CB7-A000-452D-ABCC-3B3D2589E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Value Line Projections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97B8CAD6-0E3C-4BCF-BBDD-3E5FD7B258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014" y="1817620"/>
            <a:ext cx="5092262" cy="4780202"/>
          </a:xfrm>
        </p:spPr>
      </p:pic>
      <p:sp>
        <p:nvSpPr>
          <p:cNvPr id="3" name="Arrow: Left 2">
            <a:extLst>
              <a:ext uri="{FF2B5EF4-FFF2-40B4-BE49-F238E27FC236}">
                <a16:creationId xmlns="" xmlns:a16="http://schemas.microsoft.com/office/drawing/2014/main" id="{C25A7623-4962-4E3F-BA07-22E2B5A3D322}"/>
              </a:ext>
            </a:extLst>
          </p:cNvPr>
          <p:cNvSpPr/>
          <p:nvPr/>
        </p:nvSpPr>
        <p:spPr>
          <a:xfrm>
            <a:off x="6214396" y="4303060"/>
            <a:ext cx="2758966" cy="27571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6409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F8A78F-8B37-4608-896E-AE1C22EE3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Insider Trades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3954E58E-C33A-470C-9961-3B5C775ACC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477" y="1425042"/>
            <a:ext cx="5044762" cy="5067833"/>
          </a:xfrm>
        </p:spPr>
      </p:pic>
    </p:spTree>
    <p:extLst>
      <p:ext uri="{BB962C8B-B14F-4D97-AF65-F5344CB8AC3E}">
        <p14:creationId xmlns:p14="http://schemas.microsoft.com/office/powerpoint/2010/main" val="1145001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AF6A7E-64DD-4E1E-8A43-02E84106C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Stock Ideas Come From?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F134180-1798-41FB-9573-A986641AB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There are lots of ways to get stock ideas</a:t>
            </a:r>
          </a:p>
          <a:p>
            <a:pPr lvl="1"/>
            <a:r>
              <a:rPr lang="en-US" sz="3200" dirty="0"/>
              <a:t>Quantitative Stock Screens</a:t>
            </a:r>
          </a:p>
          <a:p>
            <a:pPr lvl="1"/>
            <a:r>
              <a:rPr lang="en-US" sz="3200" dirty="0"/>
              <a:t>News, Newsletters, Financial Newspapers and other Media</a:t>
            </a:r>
          </a:p>
          <a:p>
            <a:pPr lvl="1"/>
            <a:r>
              <a:rPr lang="en-US" sz="3200" dirty="0"/>
              <a:t>Blogs and other websites</a:t>
            </a:r>
          </a:p>
          <a:p>
            <a:pPr lvl="1"/>
            <a:r>
              <a:rPr lang="en-US" sz="3200" dirty="0"/>
              <a:t>Industry Focus</a:t>
            </a:r>
          </a:p>
          <a:p>
            <a:pPr lvl="1"/>
            <a:r>
              <a:rPr lang="en-US" sz="3200" dirty="0"/>
              <a:t>Company Familiarity</a:t>
            </a:r>
          </a:p>
          <a:p>
            <a:pPr lvl="1"/>
            <a:r>
              <a:rPr lang="en-US" sz="3200" dirty="0"/>
              <a:t>Uncle Fred, etc.</a:t>
            </a:r>
          </a:p>
        </p:txBody>
      </p:sp>
    </p:spTree>
    <p:extLst>
      <p:ext uri="{BB962C8B-B14F-4D97-AF65-F5344CB8AC3E}">
        <p14:creationId xmlns:p14="http://schemas.microsoft.com/office/powerpoint/2010/main" val="30351583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ST_Barchart_Interactive_Chart_02_11_20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7611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23DC29-BAED-4F1A-9E5C-6471EB2D5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1EF3A0-F1CE-4A36-A76A-72DC60D53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Business model highly dependent on maintaining membership base (recurring fees provide nearly three quarters of company’s operating profit)</a:t>
            </a:r>
          </a:p>
          <a:p>
            <a:r>
              <a:rPr lang="en-US" dirty="0"/>
              <a:t>No signs yet that periodic (every 5 to 6 years) membership fee </a:t>
            </a:r>
            <a:r>
              <a:rPr lang="en-US" dirty="0" smtClean="0"/>
              <a:t>increases </a:t>
            </a:r>
            <a:r>
              <a:rPr lang="en-US" dirty="0"/>
              <a:t>are hurting retention rates</a:t>
            </a:r>
          </a:p>
          <a:p>
            <a:r>
              <a:rPr lang="en-US" dirty="0"/>
              <a:t>However, there is a risk that Amazon’s popular Prime membership (100 million worldwide, 72 million US) might eventually pose a threat</a:t>
            </a:r>
          </a:p>
          <a:p>
            <a:r>
              <a:rPr lang="en-US" dirty="0"/>
              <a:t>Target also launching its own membership model as well</a:t>
            </a:r>
          </a:p>
        </p:txBody>
      </p:sp>
    </p:spTree>
    <p:extLst>
      <p:ext uri="{BB962C8B-B14F-4D97-AF65-F5344CB8AC3E}">
        <p14:creationId xmlns:p14="http://schemas.microsoft.com/office/powerpoint/2010/main" val="31773694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7FE25F-D2AF-4715-A8BA-CE65251F4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A6FA186-43DD-4501-84E8-92A8F707E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Another risk is commodity price volatility, especially as it relates to Costco’s popular private label Kirkland brand (30% of company sales).  Input costs are cyclical over time and could reduce margins.</a:t>
            </a:r>
          </a:p>
          <a:p>
            <a:r>
              <a:rPr lang="en-US" dirty="0"/>
              <a:t>Costco’s biggest long-term growth opportunities are overseas, however there are lots of risks associated with international expansion.</a:t>
            </a:r>
          </a:p>
          <a:p>
            <a:r>
              <a:rPr lang="en-US" dirty="0"/>
              <a:t>The popularity of the suburban warehouse shopping model is unproven in other countries, where homes and vehicles are smaller.</a:t>
            </a:r>
          </a:p>
        </p:txBody>
      </p:sp>
    </p:spTree>
    <p:extLst>
      <p:ext uri="{BB962C8B-B14F-4D97-AF65-F5344CB8AC3E}">
        <p14:creationId xmlns:p14="http://schemas.microsoft.com/office/powerpoint/2010/main" val="4627864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0BF14C-3D81-4956-B425-37B0EF3AF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and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51CFDB-5DE9-4FD1-9C68-61842D9C7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MicNova</a:t>
            </a:r>
            <a:r>
              <a:rPr lang="en-US" dirty="0"/>
              <a:t> Stock Presentation, 1/9/19, Sandy Caster</a:t>
            </a:r>
          </a:p>
          <a:p>
            <a:r>
              <a:rPr lang="en-US" dirty="0"/>
              <a:t>BI SIG SSG Class, 9/20/18, Jo Murphy &amp; Sheryl Patterson</a:t>
            </a:r>
          </a:p>
          <a:p>
            <a:r>
              <a:rPr lang="en-US" dirty="0"/>
              <a:t>Costco Today, Q1-FY’19, Costco’s quarterly report presentation</a:t>
            </a:r>
          </a:p>
          <a:p>
            <a:r>
              <a:rPr lang="en-US" dirty="0"/>
              <a:t>Argus Research, “Costco Wholesale Corp.”, 12/24/18</a:t>
            </a:r>
          </a:p>
          <a:p>
            <a:r>
              <a:rPr lang="en-US" dirty="0"/>
              <a:t>Krause Fund Research, “Costco Wholesale,” 11/8/18</a:t>
            </a:r>
          </a:p>
          <a:p>
            <a:r>
              <a:rPr lang="en-US" dirty="0"/>
              <a:t>CFRA – S&amp;P</a:t>
            </a:r>
          </a:p>
          <a:p>
            <a:r>
              <a:rPr lang="en-US" dirty="0"/>
              <a:t>Intelligent Income by Simply Safe Dividends</a:t>
            </a:r>
          </a:p>
          <a:p>
            <a:r>
              <a:rPr lang="en-US" dirty="0"/>
              <a:t>Investopedia</a:t>
            </a:r>
          </a:p>
          <a:p>
            <a:r>
              <a:rPr lang="en-US" dirty="0" err="1"/>
              <a:t>MorningStar</a:t>
            </a:r>
            <a:endParaRPr lang="en-US" dirty="0"/>
          </a:p>
          <a:p>
            <a:r>
              <a:rPr lang="en-US" dirty="0"/>
              <a:t>Value Line</a:t>
            </a:r>
          </a:p>
        </p:txBody>
      </p:sp>
    </p:spTree>
    <p:extLst>
      <p:ext uri="{BB962C8B-B14F-4D97-AF65-F5344CB8AC3E}">
        <p14:creationId xmlns:p14="http://schemas.microsoft.com/office/powerpoint/2010/main" val="7658408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DC122FB-5AF2-4B53-ACC2-3B39DC391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6335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1058762-6CAC-4E0B-A35D-25DDFAF0D3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213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B6C31A0-DECD-4BDA-A703-682ACC9F1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Only in America, Only at Costco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5424438C-3DE6-4315-ACC2-875F802A0B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482" y="1498846"/>
            <a:ext cx="6249450" cy="5138437"/>
          </a:xfrm>
        </p:spPr>
      </p:pic>
    </p:spTree>
    <p:extLst>
      <p:ext uri="{BB962C8B-B14F-4D97-AF65-F5344CB8AC3E}">
        <p14:creationId xmlns:p14="http://schemas.microsoft.com/office/powerpoint/2010/main" val="3368631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007967-024A-4B88-87A5-1DC6F3FDF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Stock Selection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72BC4A4-DCF2-4AD8-BDA0-338CFE872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In selecting </a:t>
            </a:r>
            <a:r>
              <a:rPr lang="en-US" sz="3200" dirty="0" smtClean="0"/>
              <a:t>a stock </a:t>
            </a:r>
            <a:r>
              <a:rPr lang="en-US" sz="3200" dirty="0"/>
              <a:t>or any asset, you must </a:t>
            </a:r>
            <a:r>
              <a:rPr lang="en-US" sz="3200" dirty="0" smtClean="0"/>
              <a:t>first determine what </a:t>
            </a:r>
            <a:r>
              <a:rPr lang="en-US" sz="3200" dirty="0"/>
              <a:t>you want that asset to do.</a:t>
            </a:r>
          </a:p>
          <a:p>
            <a:r>
              <a:rPr lang="en-US" sz="3200" dirty="0"/>
              <a:t>Will it be part of a portfolio or will it be a “one-off” investment, trade or speculation?</a:t>
            </a:r>
          </a:p>
          <a:p>
            <a:r>
              <a:rPr lang="en-US" sz="3200" dirty="0"/>
              <a:t>In this case, I’m selecting a stock to be part of an existing portfolio.</a:t>
            </a:r>
          </a:p>
          <a:p>
            <a:r>
              <a:rPr lang="en-US" sz="3200" dirty="0"/>
              <a:t>I’ll need to determine what the needs of the portfolio are, if any, and have an opinion on how my selection will fit the portfolio.</a:t>
            </a:r>
          </a:p>
        </p:txBody>
      </p:sp>
    </p:spTree>
    <p:extLst>
      <p:ext uri="{BB962C8B-B14F-4D97-AF65-F5344CB8AC3E}">
        <p14:creationId xmlns:p14="http://schemas.microsoft.com/office/powerpoint/2010/main" val="3165869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EF21E6-45AA-47B3-9621-CE0809524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Stock Selection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E5C7001-3F50-4A79-9D5F-3DECEDBD45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Specifically, I’ll make my selection for this exercise using a top-down approach (market &gt; stock) based on the company’s size, its industry (or sector), its defensive characteristics (because of my concerns re: possible market slowdowns and downturns) and my familiarity with the company.</a:t>
            </a:r>
          </a:p>
        </p:txBody>
      </p:sp>
    </p:spTree>
    <p:extLst>
      <p:ext uri="{BB962C8B-B14F-4D97-AF65-F5344CB8AC3E}">
        <p14:creationId xmlns:p14="http://schemas.microsoft.com/office/powerpoint/2010/main" val="3943034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Invest regularly for the long term</a:t>
            </a:r>
          </a:p>
          <a:p>
            <a:endParaRPr lang="en-US" dirty="0"/>
          </a:p>
          <a:p>
            <a:r>
              <a:rPr lang="en-US" dirty="0"/>
              <a:t>Reinvest earnings</a:t>
            </a:r>
          </a:p>
          <a:p>
            <a:endParaRPr lang="en-US" dirty="0"/>
          </a:p>
          <a:p>
            <a:r>
              <a:rPr lang="en-US" dirty="0"/>
              <a:t>Invest in good quality growth companies – at a reasonable price</a:t>
            </a:r>
          </a:p>
          <a:p>
            <a:endParaRPr lang="en-US" dirty="0"/>
          </a:p>
          <a:p>
            <a:r>
              <a:rPr lang="en-US" dirty="0"/>
              <a:t>Diversify your holdings (by </a:t>
            </a:r>
            <a:r>
              <a:rPr lang="en-US" b="1" u="sng" dirty="0"/>
              <a:t>size</a:t>
            </a:r>
            <a:r>
              <a:rPr lang="en-US" dirty="0"/>
              <a:t> &amp; </a:t>
            </a:r>
            <a:r>
              <a:rPr lang="en-US" b="1" u="sng" dirty="0"/>
              <a:t>industry</a:t>
            </a:r>
            <a:r>
              <a:rPr lang="en-US" dirty="0"/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BETTER INVESTING PRINCIPLES</a:t>
            </a:r>
          </a:p>
        </p:txBody>
      </p:sp>
    </p:spTree>
    <p:extLst>
      <p:ext uri="{BB962C8B-B14F-4D97-AF65-F5344CB8AC3E}">
        <p14:creationId xmlns:p14="http://schemas.microsoft.com/office/powerpoint/2010/main" val="844423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42733" y="5181601"/>
            <a:ext cx="7391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</a:rPr>
              <a:t>Watch your size diversification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</a:rPr>
              <a:t>25% Small, 50% Medium, 25% Large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372" y="1272701"/>
            <a:ext cx="2999100" cy="27011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62600" y="519379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>
                <a:solidFill>
                  <a:prstClr val="black"/>
                </a:solidFill>
              </a:rPr>
              <a:t>SMALL:</a:t>
            </a:r>
            <a:r>
              <a:rPr lang="en-US" sz="2400" b="1" i="1" dirty="0">
                <a:solidFill>
                  <a:prstClr val="black"/>
                </a:solidFill>
              </a:rPr>
              <a:t> $500 Million or less in SALES</a:t>
            </a:r>
          </a:p>
          <a:p>
            <a:r>
              <a:rPr lang="en-US" sz="2400" b="1" i="1" dirty="0">
                <a:solidFill>
                  <a:prstClr val="black"/>
                </a:solidFill>
              </a:rPr>
              <a:t>Sales Growth greater than 12%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472" y="2167690"/>
            <a:ext cx="5028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>
                <a:solidFill>
                  <a:prstClr val="black"/>
                </a:solidFill>
              </a:rPr>
              <a:t>MEDIUM</a:t>
            </a:r>
            <a:r>
              <a:rPr lang="en-US" sz="2400" b="1" i="1" dirty="0">
                <a:solidFill>
                  <a:prstClr val="black"/>
                </a:solidFill>
              </a:rPr>
              <a:t>: $500 Million to $5 Billion in SALES</a:t>
            </a:r>
          </a:p>
          <a:p>
            <a:r>
              <a:rPr lang="en-US" sz="2400" b="1" i="1" dirty="0">
                <a:solidFill>
                  <a:prstClr val="black"/>
                </a:solidFill>
              </a:rPr>
              <a:t>Sales Growth between 7% - 12%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3889533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>
                <a:solidFill>
                  <a:prstClr val="black"/>
                </a:solidFill>
              </a:rPr>
              <a:t>LARGE:</a:t>
            </a:r>
            <a:r>
              <a:rPr lang="en-US" sz="2400" b="1" i="1" dirty="0">
                <a:solidFill>
                  <a:prstClr val="black"/>
                </a:solidFill>
              </a:rPr>
              <a:t> $5 Billion or more in SALES</a:t>
            </a:r>
          </a:p>
          <a:p>
            <a:r>
              <a:rPr lang="en-US" sz="2400" b="1" i="1" dirty="0">
                <a:solidFill>
                  <a:prstClr val="black"/>
                </a:solidFill>
              </a:rPr>
              <a:t>Sales Growth less than 7%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DF038260-63CF-4FE9-AC2C-29E320E1E05F}"/>
              </a:ext>
            </a:extLst>
          </p:cNvPr>
          <p:cNvSpPr/>
          <p:nvPr/>
        </p:nvSpPr>
        <p:spPr>
          <a:xfrm>
            <a:off x="315889" y="273343"/>
            <a:ext cx="2999100" cy="10836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Define Size</a:t>
            </a:r>
          </a:p>
        </p:txBody>
      </p:sp>
    </p:spTree>
    <p:extLst>
      <p:ext uri="{BB962C8B-B14F-4D97-AF65-F5344CB8AC3E}">
        <p14:creationId xmlns:p14="http://schemas.microsoft.com/office/powerpoint/2010/main" val="2372090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753252F-4873-4F63-801D-CC719279A7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47C8CCB-F95D-4249-92DD-651249D353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C62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F92888-EB16-4382-AEA5-A1129C59B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904565"/>
            <a:ext cx="2752354" cy="1546411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2600" dirty="0" err="1">
                <a:solidFill>
                  <a:srgbClr val="FFFFFF"/>
                </a:solidFill>
              </a:rPr>
              <a:t>McNoVA’s</a:t>
            </a:r>
            <a:r>
              <a:rPr lang="en-US" sz="2600" dirty="0">
                <a:solidFill>
                  <a:srgbClr val="FFFFFF"/>
                </a:solidFill>
              </a:rPr>
              <a:t> Current Size Diversification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6B5B5A8D-DCE5-4513-B9F3-5B7C25AE40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514" y="514122"/>
            <a:ext cx="7188199" cy="47981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29DABBF-B80F-497D-9FE4-F1CA19C662DF}"/>
              </a:ext>
            </a:extLst>
          </p:cNvPr>
          <p:cNvSpPr txBox="1"/>
          <p:nvPr/>
        </p:nvSpPr>
        <p:spPr>
          <a:xfrm>
            <a:off x="2554942" y="5424338"/>
            <a:ext cx="8337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Although we could argue that I should be choosing a faster growing small company, I do have concerns about possible market weakness ahead, so I’ll choose a large company whose stock may still appreciate in the next 5 years sufficiently to meet our needs.</a:t>
            </a:r>
          </a:p>
        </p:txBody>
      </p:sp>
    </p:spTree>
    <p:extLst>
      <p:ext uri="{BB962C8B-B14F-4D97-AF65-F5344CB8AC3E}">
        <p14:creationId xmlns:p14="http://schemas.microsoft.com/office/powerpoint/2010/main" val="1184365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149</TotalTime>
  <Words>1031</Words>
  <Application>Microsoft Macintosh PowerPoint</Application>
  <PresentationFormat>Custom</PresentationFormat>
  <Paragraphs>100</Paragraphs>
  <Slides>46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Office Theme</vt:lpstr>
      <vt:lpstr>Facet</vt:lpstr>
      <vt:lpstr>   Stock Presentation</vt:lpstr>
      <vt:lpstr>OLD BUSINESS Floor &amp; Décor (FND) 2-year Chart</vt:lpstr>
      <vt:lpstr>PowerPoint Presentation</vt:lpstr>
      <vt:lpstr>Where Do Stock Ideas Come From?</vt:lpstr>
      <vt:lpstr>Stock Selection Criteria</vt:lpstr>
      <vt:lpstr>Stock Selection Criteria</vt:lpstr>
      <vt:lpstr>BETTER INVESTING PRINCIPLES</vt:lpstr>
      <vt:lpstr>PowerPoint Presentation</vt:lpstr>
      <vt:lpstr>McNoVA’s Current Size Diversification</vt:lpstr>
      <vt:lpstr>Define Industry</vt:lpstr>
      <vt:lpstr>Define Sector</vt:lpstr>
      <vt:lpstr>McNoVA’s Current Sector Diversification</vt:lpstr>
      <vt:lpstr>What Sector Should We Choose a Candidate From?</vt:lpstr>
      <vt:lpstr>What has Worked in the Past?</vt:lpstr>
      <vt:lpstr>The Technology Sector ETF (XLK) performs nearly identically to the QQQ</vt:lpstr>
      <vt:lpstr>How about Consumer Discretionary?</vt:lpstr>
      <vt:lpstr>What about Consumer Staples?</vt:lpstr>
      <vt:lpstr>Here’s one.</vt:lpstr>
      <vt:lpstr>Costco Wholesale Corporation</vt:lpstr>
      <vt:lpstr>Costco Wholesale Corporation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Store Locations</vt:lpstr>
      <vt:lpstr>Competitors</vt:lpstr>
      <vt:lpstr>Analysts Estimates (Investopedia)</vt:lpstr>
      <vt:lpstr>SSG Visual Analysis</vt:lpstr>
      <vt:lpstr>SSG Quality and Management</vt:lpstr>
      <vt:lpstr>SSG P/E History</vt:lpstr>
      <vt:lpstr>SSG Risk and Reward</vt:lpstr>
      <vt:lpstr>SSG Summary</vt:lpstr>
      <vt:lpstr>Value Line Projections</vt:lpstr>
      <vt:lpstr>Insider Trades</vt:lpstr>
      <vt:lpstr>PowerPoint Presentation</vt:lpstr>
      <vt:lpstr>Risks</vt:lpstr>
      <vt:lpstr>Risks</vt:lpstr>
      <vt:lpstr>Resources and References</vt:lpstr>
      <vt:lpstr>PowerPoint Presentation</vt:lpstr>
      <vt:lpstr>PowerPoint Presentation</vt:lpstr>
      <vt:lpstr>Only in America, Only at Costco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Stock Presentation</dc:title>
  <dc:creator>Wilbert Nixon</dc:creator>
  <cp:lastModifiedBy>Microsoft Office User</cp:lastModifiedBy>
  <cp:revision>22</cp:revision>
  <cp:lastPrinted>2019-02-08T23:24:58Z</cp:lastPrinted>
  <dcterms:created xsi:type="dcterms:W3CDTF">2019-02-08T21:42:57Z</dcterms:created>
  <dcterms:modified xsi:type="dcterms:W3CDTF">2019-02-11T07:27:28Z</dcterms:modified>
</cp:coreProperties>
</file>