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 id="2147484201" r:id="rId2"/>
  </p:sldMasterIdLst>
  <p:notesMasterIdLst>
    <p:notesMasterId r:id="rId22"/>
  </p:notesMasterIdLst>
  <p:handoutMasterIdLst>
    <p:handoutMasterId r:id="rId23"/>
  </p:handoutMasterIdLst>
  <p:sldIdLst>
    <p:sldId id="257" r:id="rId3"/>
    <p:sldId id="360" r:id="rId4"/>
    <p:sldId id="1640" r:id="rId5"/>
    <p:sldId id="1641" r:id="rId6"/>
    <p:sldId id="1642" r:id="rId7"/>
    <p:sldId id="1643" r:id="rId8"/>
    <p:sldId id="1644" r:id="rId9"/>
    <p:sldId id="1645" r:id="rId10"/>
    <p:sldId id="1646" r:id="rId11"/>
    <p:sldId id="1647" r:id="rId12"/>
    <p:sldId id="1648" r:id="rId13"/>
    <p:sldId id="1649" r:id="rId14"/>
    <p:sldId id="1650" r:id="rId15"/>
    <p:sldId id="1651" r:id="rId16"/>
    <p:sldId id="1652" r:id="rId17"/>
    <p:sldId id="1653" r:id="rId18"/>
    <p:sldId id="1654" r:id="rId19"/>
    <p:sldId id="1656" r:id="rId20"/>
    <p:sldId id="1655" r:id="rId21"/>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E2FDC0-FB9B-4281-909C-15FE49000729}">
          <p14:sldIdLst>
            <p14:sldId id="257"/>
            <p14:sldId id="360"/>
            <p14:sldId id="1640"/>
            <p14:sldId id="1641"/>
            <p14:sldId id="1642"/>
            <p14:sldId id="1643"/>
            <p14:sldId id="1644"/>
            <p14:sldId id="1645"/>
            <p14:sldId id="1646"/>
            <p14:sldId id="1647"/>
            <p14:sldId id="1648"/>
            <p14:sldId id="1649"/>
            <p14:sldId id="1650"/>
            <p14:sldId id="1651"/>
            <p14:sldId id="1652"/>
            <p14:sldId id="1653"/>
            <p14:sldId id="1654"/>
            <p14:sldId id="1656"/>
            <p14:sldId id="165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Gillogly" initials="KG" lastIdx="1" clrIdx="0">
    <p:extLst>
      <p:ext uri="{19B8F6BF-5375-455C-9EA6-DF929625EA0E}">
        <p15:presenceInfo xmlns:p15="http://schemas.microsoft.com/office/powerpoint/2012/main" userId="615138bce31de9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A"/>
    <a:srgbClr val="FFCC99"/>
    <a:srgbClr val="CC00FF"/>
    <a:srgbClr val="FF6600"/>
    <a:srgbClr val="43F319"/>
    <a:srgbClr val="FF9933"/>
    <a:srgbClr val="F79646"/>
    <a:srgbClr val="33CC33"/>
    <a:srgbClr val="00B05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F49D5-B189-45E2-9F99-D472C3D59859}" v="1" dt="2023-03-04T02:30:48.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22" autoAdjust="0"/>
    <p:restoredTop sz="95039" autoAdjust="0"/>
  </p:normalViewPr>
  <p:slideViewPr>
    <p:cSldViewPr>
      <p:cViewPr varScale="1">
        <p:scale>
          <a:sx n="82" d="100"/>
          <a:sy n="82" d="100"/>
        </p:scale>
        <p:origin x="38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5" d="100"/>
          <a:sy n="85" d="100"/>
        </p:scale>
        <p:origin x="2088" y="53"/>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LEWIS" userId="7748ad2dbe0e9cd0" providerId="LiveId" clId="{CE1F49D5-B189-45E2-9F99-D472C3D59859}"/>
    <pc:docChg chg="custSel modSld">
      <pc:chgData name="JANET LEWIS" userId="7748ad2dbe0e9cd0" providerId="LiveId" clId="{CE1F49D5-B189-45E2-9F99-D472C3D59859}" dt="2023-03-04T02:43:04.135" v="176" actId="1076"/>
      <pc:docMkLst>
        <pc:docMk/>
      </pc:docMkLst>
      <pc:sldChg chg="modSp mod">
        <pc:chgData name="JANET LEWIS" userId="7748ad2dbe0e9cd0" providerId="LiveId" clId="{CE1F49D5-B189-45E2-9F99-D472C3D59859}" dt="2023-03-04T02:27:05.975" v="10" actId="20577"/>
        <pc:sldMkLst>
          <pc:docMk/>
          <pc:sldMk cId="4043737824" sldId="257"/>
        </pc:sldMkLst>
        <pc:spChg chg="mod">
          <ac:chgData name="JANET LEWIS" userId="7748ad2dbe0e9cd0" providerId="LiveId" clId="{CE1F49D5-B189-45E2-9F99-D472C3D59859}" dt="2023-03-04T02:27:05.975" v="10" actId="20577"/>
          <ac:spMkLst>
            <pc:docMk/>
            <pc:sldMk cId="4043737824" sldId="257"/>
            <ac:spMk id="2" creationId="{78FD68DA-43BA-4508-8DE2-BA9BB7B2FA5B}"/>
          </ac:spMkLst>
        </pc:spChg>
      </pc:sldChg>
      <pc:sldChg chg="modSp mod">
        <pc:chgData name="JANET LEWIS" userId="7748ad2dbe0e9cd0" providerId="LiveId" clId="{CE1F49D5-B189-45E2-9F99-D472C3D59859}" dt="2023-03-04T02:29:51.836" v="26" actId="20577"/>
        <pc:sldMkLst>
          <pc:docMk/>
          <pc:sldMk cId="917721184" sldId="1648"/>
        </pc:sldMkLst>
        <pc:spChg chg="mod">
          <ac:chgData name="JANET LEWIS" userId="7748ad2dbe0e9cd0" providerId="LiveId" clId="{CE1F49D5-B189-45E2-9F99-D472C3D59859}" dt="2023-03-04T02:29:51.836" v="26" actId="20577"/>
          <ac:spMkLst>
            <pc:docMk/>
            <pc:sldMk cId="917721184" sldId="1648"/>
            <ac:spMk id="5" creationId="{B6861257-C8AA-1F0E-4D28-8309B691F6B1}"/>
          </ac:spMkLst>
        </pc:spChg>
      </pc:sldChg>
      <pc:sldChg chg="addSp modSp mod">
        <pc:chgData name="JANET LEWIS" userId="7748ad2dbe0e9cd0" providerId="LiveId" clId="{CE1F49D5-B189-45E2-9F99-D472C3D59859}" dt="2023-03-04T02:31:59.266" v="175" actId="20577"/>
        <pc:sldMkLst>
          <pc:docMk/>
          <pc:sldMk cId="3832601962" sldId="1651"/>
        </pc:sldMkLst>
        <pc:spChg chg="add mod">
          <ac:chgData name="JANET LEWIS" userId="7748ad2dbe0e9cd0" providerId="LiveId" clId="{CE1F49D5-B189-45E2-9F99-D472C3D59859}" dt="2023-03-04T02:31:59.266" v="175" actId="20577"/>
          <ac:spMkLst>
            <pc:docMk/>
            <pc:sldMk cId="3832601962" sldId="1651"/>
            <ac:spMk id="4" creationId="{82B6F85C-563E-2355-D209-82497A0ED39B}"/>
          </ac:spMkLst>
        </pc:spChg>
      </pc:sldChg>
      <pc:sldChg chg="modSp mod">
        <pc:chgData name="JANET LEWIS" userId="7748ad2dbe0e9cd0" providerId="LiveId" clId="{CE1F49D5-B189-45E2-9F99-D472C3D59859}" dt="2023-03-04T02:43:04.135" v="176" actId="1076"/>
        <pc:sldMkLst>
          <pc:docMk/>
          <pc:sldMk cId="3652530467" sldId="1656"/>
        </pc:sldMkLst>
        <pc:picChg chg="mod">
          <ac:chgData name="JANET LEWIS" userId="7748ad2dbe0e9cd0" providerId="LiveId" clId="{CE1F49D5-B189-45E2-9F99-D472C3D59859}" dt="2023-03-04T02:43:04.135" v="176" actId="1076"/>
          <ac:picMkLst>
            <pc:docMk/>
            <pc:sldMk cId="3652530467" sldId="1656"/>
            <ac:picMk id="7" creationId="{B8A77588-18A7-E075-F737-2F75E71AD010}"/>
          </ac:picMkLst>
        </pc:picChg>
      </pc:sldChg>
    </pc:docChg>
  </pc:docChgLst>
  <pc:docChgLst>
    <pc:chgData name="JANET LEWIS" userId="7748ad2dbe0e9cd0" providerId="LiveId" clId="{3A732CF9-94F9-4B2B-A639-DF6B3678E1E2}"/>
    <pc:docChg chg="undo custSel addSld delSld modSld sldOrd addSection delSection modSection">
      <pc:chgData name="JANET LEWIS" userId="7748ad2dbe0e9cd0" providerId="LiveId" clId="{3A732CF9-94F9-4B2B-A639-DF6B3678E1E2}" dt="2023-02-09T22:52:13.781" v="1164" actId="1076"/>
      <pc:docMkLst>
        <pc:docMk/>
      </pc:docMkLst>
      <pc:sldChg chg="modSp add mod modTransition setBg modClrScheme chgLayout">
        <pc:chgData name="JANET LEWIS" userId="7748ad2dbe0e9cd0" providerId="LiveId" clId="{3A732CF9-94F9-4B2B-A639-DF6B3678E1E2}" dt="2023-02-09T20:57:45.811" v="107" actId="14100"/>
        <pc:sldMkLst>
          <pc:docMk/>
          <pc:sldMk cId="4043737824" sldId="257"/>
        </pc:sldMkLst>
        <pc:spChg chg="mod ord">
          <ac:chgData name="JANET LEWIS" userId="7748ad2dbe0e9cd0" providerId="LiveId" clId="{3A732CF9-94F9-4B2B-A639-DF6B3678E1E2}" dt="2023-02-09T20:57:21.202" v="103" actId="255"/>
          <ac:spMkLst>
            <pc:docMk/>
            <pc:sldMk cId="4043737824" sldId="257"/>
            <ac:spMk id="2" creationId="{78FD68DA-43BA-4508-8DE2-BA9BB7B2FA5B}"/>
          </ac:spMkLst>
        </pc:spChg>
        <pc:spChg chg="mod ord">
          <ac:chgData name="JANET LEWIS" userId="7748ad2dbe0e9cd0" providerId="LiveId" clId="{3A732CF9-94F9-4B2B-A639-DF6B3678E1E2}" dt="2023-02-09T20:56:53.052" v="101" actId="14100"/>
          <ac:spMkLst>
            <pc:docMk/>
            <pc:sldMk cId="4043737824" sldId="257"/>
            <ac:spMk id="3" creationId="{A8E9CFF2-3777-4FF4-A759-8491175B0B7C}"/>
          </ac:spMkLst>
        </pc:spChg>
        <pc:picChg chg="mod">
          <ac:chgData name="JANET LEWIS" userId="7748ad2dbe0e9cd0" providerId="LiveId" clId="{3A732CF9-94F9-4B2B-A639-DF6B3678E1E2}" dt="2023-02-09T20:57:45.811" v="107" actId="14100"/>
          <ac:picMkLst>
            <pc:docMk/>
            <pc:sldMk cId="4043737824" sldId="257"/>
            <ac:picMk id="5" creationId="{282CF6DD-7FE8-4063-9551-1B7BBCE92ABE}"/>
          </ac:picMkLst>
        </pc:picChg>
      </pc:sldChg>
      <pc:sldChg chg="del">
        <pc:chgData name="JANET LEWIS" userId="7748ad2dbe0e9cd0" providerId="LiveId" clId="{3A732CF9-94F9-4B2B-A639-DF6B3678E1E2}" dt="2023-02-09T21:05:02.329" v="184" actId="2696"/>
        <pc:sldMkLst>
          <pc:docMk/>
          <pc:sldMk cId="500292139" sldId="332"/>
        </pc:sldMkLst>
      </pc:sldChg>
      <pc:sldChg chg="del">
        <pc:chgData name="JANET LEWIS" userId="7748ad2dbe0e9cd0" providerId="LiveId" clId="{3A732CF9-94F9-4B2B-A639-DF6B3678E1E2}" dt="2023-02-09T21:05:05.587" v="185" actId="2696"/>
        <pc:sldMkLst>
          <pc:docMk/>
          <pc:sldMk cId="3354390009" sldId="358"/>
        </pc:sldMkLst>
      </pc:sldChg>
      <pc:sldChg chg="del">
        <pc:chgData name="JANET LEWIS" userId="7748ad2dbe0e9cd0" providerId="LiveId" clId="{3A732CF9-94F9-4B2B-A639-DF6B3678E1E2}" dt="2023-02-09T21:07:43.305" v="244" actId="2696"/>
        <pc:sldMkLst>
          <pc:docMk/>
          <pc:sldMk cId="84204186" sldId="359"/>
        </pc:sldMkLst>
      </pc:sldChg>
      <pc:sldChg chg="modSp mod ord">
        <pc:chgData name="JANET LEWIS" userId="7748ad2dbe0e9cd0" providerId="LiveId" clId="{3A732CF9-94F9-4B2B-A639-DF6B3678E1E2}" dt="2023-02-09T21:01:15.412" v="122"/>
        <pc:sldMkLst>
          <pc:docMk/>
          <pc:sldMk cId="983458512" sldId="360"/>
        </pc:sldMkLst>
        <pc:spChg chg="mod">
          <ac:chgData name="JANET LEWIS" userId="7748ad2dbe0e9cd0" providerId="LiveId" clId="{3A732CF9-94F9-4B2B-A639-DF6B3678E1E2}" dt="2023-02-09T21:00:34.147" v="120" actId="14100"/>
          <ac:spMkLst>
            <pc:docMk/>
            <pc:sldMk cId="983458512" sldId="360"/>
            <ac:spMk id="3" creationId="{00000000-0000-0000-0000-000000000000}"/>
          </ac:spMkLst>
        </pc:spChg>
      </pc:sldChg>
      <pc:sldChg chg="del">
        <pc:chgData name="JANET LEWIS" userId="7748ad2dbe0e9cd0" providerId="LiveId" clId="{3A732CF9-94F9-4B2B-A639-DF6B3678E1E2}" dt="2023-02-09T21:05:35.247" v="196" actId="2696"/>
        <pc:sldMkLst>
          <pc:docMk/>
          <pc:sldMk cId="680311515" sldId="361"/>
        </pc:sldMkLst>
      </pc:sldChg>
      <pc:sldChg chg="del">
        <pc:chgData name="JANET LEWIS" userId="7748ad2dbe0e9cd0" providerId="LiveId" clId="{3A732CF9-94F9-4B2B-A639-DF6B3678E1E2}" dt="2023-02-09T21:05:37.967" v="197" actId="2696"/>
        <pc:sldMkLst>
          <pc:docMk/>
          <pc:sldMk cId="2928867419" sldId="362"/>
        </pc:sldMkLst>
      </pc:sldChg>
      <pc:sldChg chg="del">
        <pc:chgData name="JANET LEWIS" userId="7748ad2dbe0e9cd0" providerId="LiveId" clId="{3A732CF9-94F9-4B2B-A639-DF6B3678E1E2}" dt="2023-02-09T21:05:40.356" v="198" actId="2696"/>
        <pc:sldMkLst>
          <pc:docMk/>
          <pc:sldMk cId="1194088920" sldId="363"/>
        </pc:sldMkLst>
      </pc:sldChg>
      <pc:sldChg chg="del">
        <pc:chgData name="JANET LEWIS" userId="7748ad2dbe0e9cd0" providerId="LiveId" clId="{3A732CF9-94F9-4B2B-A639-DF6B3678E1E2}" dt="2023-02-09T21:05:42.551" v="199" actId="2696"/>
        <pc:sldMkLst>
          <pc:docMk/>
          <pc:sldMk cId="1795618550" sldId="364"/>
        </pc:sldMkLst>
      </pc:sldChg>
      <pc:sldChg chg="del">
        <pc:chgData name="JANET LEWIS" userId="7748ad2dbe0e9cd0" providerId="LiveId" clId="{3A732CF9-94F9-4B2B-A639-DF6B3678E1E2}" dt="2023-02-09T21:05:49.354" v="202" actId="2696"/>
        <pc:sldMkLst>
          <pc:docMk/>
          <pc:sldMk cId="1107636081" sldId="365"/>
        </pc:sldMkLst>
      </pc:sldChg>
      <pc:sldChg chg="del">
        <pc:chgData name="JANET LEWIS" userId="7748ad2dbe0e9cd0" providerId="LiveId" clId="{3A732CF9-94F9-4B2B-A639-DF6B3678E1E2}" dt="2023-02-09T20:46:05.124" v="2" actId="2696"/>
        <pc:sldMkLst>
          <pc:docMk/>
          <pc:sldMk cId="3966088831" sldId="366"/>
        </pc:sldMkLst>
      </pc:sldChg>
      <pc:sldChg chg="del">
        <pc:chgData name="JANET LEWIS" userId="7748ad2dbe0e9cd0" providerId="LiveId" clId="{3A732CF9-94F9-4B2B-A639-DF6B3678E1E2}" dt="2023-02-09T21:05:56.624" v="203" actId="2696"/>
        <pc:sldMkLst>
          <pc:docMk/>
          <pc:sldMk cId="1413672922" sldId="367"/>
        </pc:sldMkLst>
      </pc:sldChg>
      <pc:sldChg chg="del">
        <pc:chgData name="JANET LEWIS" userId="7748ad2dbe0e9cd0" providerId="LiveId" clId="{3A732CF9-94F9-4B2B-A639-DF6B3678E1E2}" dt="2023-02-09T21:05:09.922" v="187" actId="2696"/>
        <pc:sldMkLst>
          <pc:docMk/>
          <pc:sldMk cId="2216014476" sldId="370"/>
        </pc:sldMkLst>
      </pc:sldChg>
      <pc:sldChg chg="del">
        <pc:chgData name="JANET LEWIS" userId="7748ad2dbe0e9cd0" providerId="LiveId" clId="{3A732CF9-94F9-4B2B-A639-DF6B3678E1E2}" dt="2023-02-09T21:05:14.587" v="189" actId="2696"/>
        <pc:sldMkLst>
          <pc:docMk/>
          <pc:sldMk cId="2844909846" sldId="371"/>
        </pc:sldMkLst>
      </pc:sldChg>
      <pc:sldChg chg="del">
        <pc:chgData name="JANET LEWIS" userId="7748ad2dbe0e9cd0" providerId="LiveId" clId="{3A732CF9-94F9-4B2B-A639-DF6B3678E1E2}" dt="2023-02-09T21:05:17.412" v="190" actId="2696"/>
        <pc:sldMkLst>
          <pc:docMk/>
          <pc:sldMk cId="1611474176" sldId="373"/>
        </pc:sldMkLst>
      </pc:sldChg>
      <pc:sldChg chg="del">
        <pc:chgData name="JANET LEWIS" userId="7748ad2dbe0e9cd0" providerId="LiveId" clId="{3A732CF9-94F9-4B2B-A639-DF6B3678E1E2}" dt="2023-02-09T21:05:20.625" v="191" actId="2696"/>
        <pc:sldMkLst>
          <pc:docMk/>
          <pc:sldMk cId="35129665" sldId="374"/>
        </pc:sldMkLst>
      </pc:sldChg>
      <pc:sldChg chg="del">
        <pc:chgData name="JANET LEWIS" userId="7748ad2dbe0e9cd0" providerId="LiveId" clId="{3A732CF9-94F9-4B2B-A639-DF6B3678E1E2}" dt="2023-02-09T21:05:33.061" v="195" actId="2696"/>
        <pc:sldMkLst>
          <pc:docMk/>
          <pc:sldMk cId="115578285" sldId="375"/>
        </pc:sldMkLst>
      </pc:sldChg>
      <pc:sldChg chg="del">
        <pc:chgData name="JANET LEWIS" userId="7748ad2dbe0e9cd0" providerId="LiveId" clId="{3A732CF9-94F9-4B2B-A639-DF6B3678E1E2}" dt="2023-02-09T21:05:44.915" v="200" actId="2696"/>
        <pc:sldMkLst>
          <pc:docMk/>
          <pc:sldMk cId="60176508" sldId="376"/>
        </pc:sldMkLst>
      </pc:sldChg>
      <pc:sldChg chg="del">
        <pc:chgData name="JANET LEWIS" userId="7748ad2dbe0e9cd0" providerId="LiveId" clId="{3A732CF9-94F9-4B2B-A639-DF6B3678E1E2}" dt="2023-02-09T21:06:57.715" v="228" actId="2696"/>
        <pc:sldMkLst>
          <pc:docMk/>
          <pc:sldMk cId="2740619875" sldId="377"/>
        </pc:sldMkLst>
      </pc:sldChg>
      <pc:sldChg chg="del">
        <pc:chgData name="JANET LEWIS" userId="7748ad2dbe0e9cd0" providerId="LiveId" clId="{3A732CF9-94F9-4B2B-A639-DF6B3678E1E2}" dt="2023-02-09T21:05:12.344" v="188" actId="2696"/>
        <pc:sldMkLst>
          <pc:docMk/>
          <pc:sldMk cId="491635548" sldId="378"/>
        </pc:sldMkLst>
      </pc:sldChg>
      <pc:sldChg chg="del">
        <pc:chgData name="JANET LEWIS" userId="7748ad2dbe0e9cd0" providerId="LiveId" clId="{3A732CF9-94F9-4B2B-A639-DF6B3678E1E2}" dt="2023-02-09T21:05:23.214" v="192" actId="2696"/>
        <pc:sldMkLst>
          <pc:docMk/>
          <pc:sldMk cId="4249120926" sldId="379"/>
        </pc:sldMkLst>
      </pc:sldChg>
      <pc:sldChg chg="del">
        <pc:chgData name="JANET LEWIS" userId="7748ad2dbe0e9cd0" providerId="LiveId" clId="{3A732CF9-94F9-4B2B-A639-DF6B3678E1E2}" dt="2023-02-09T21:05:27.969" v="193" actId="2696"/>
        <pc:sldMkLst>
          <pc:docMk/>
          <pc:sldMk cId="2711357335" sldId="380"/>
        </pc:sldMkLst>
      </pc:sldChg>
      <pc:sldChg chg="del">
        <pc:chgData name="JANET LEWIS" userId="7748ad2dbe0e9cd0" providerId="LiveId" clId="{3A732CF9-94F9-4B2B-A639-DF6B3678E1E2}" dt="2023-02-09T21:03:50.630" v="157" actId="2696"/>
        <pc:sldMkLst>
          <pc:docMk/>
          <pc:sldMk cId="3596339362" sldId="430"/>
        </pc:sldMkLst>
      </pc:sldChg>
      <pc:sldChg chg="del">
        <pc:chgData name="JANET LEWIS" userId="7748ad2dbe0e9cd0" providerId="LiveId" clId="{3A732CF9-94F9-4B2B-A639-DF6B3678E1E2}" dt="2023-02-09T21:03:19.487" v="144" actId="2696"/>
        <pc:sldMkLst>
          <pc:docMk/>
          <pc:sldMk cId="1018808923" sldId="431"/>
        </pc:sldMkLst>
      </pc:sldChg>
      <pc:sldChg chg="del">
        <pc:chgData name="JANET LEWIS" userId="7748ad2dbe0e9cd0" providerId="LiveId" clId="{3A732CF9-94F9-4B2B-A639-DF6B3678E1E2}" dt="2023-02-09T21:03:10.999" v="141" actId="2696"/>
        <pc:sldMkLst>
          <pc:docMk/>
          <pc:sldMk cId="2236846967" sldId="432"/>
        </pc:sldMkLst>
      </pc:sldChg>
      <pc:sldChg chg="del">
        <pc:chgData name="JANET LEWIS" userId="7748ad2dbe0e9cd0" providerId="LiveId" clId="{3A732CF9-94F9-4B2B-A639-DF6B3678E1E2}" dt="2023-02-09T21:03:22.683" v="145" actId="2696"/>
        <pc:sldMkLst>
          <pc:docMk/>
          <pc:sldMk cId="3777964426" sldId="433"/>
        </pc:sldMkLst>
      </pc:sldChg>
      <pc:sldChg chg="del">
        <pc:chgData name="JANET LEWIS" userId="7748ad2dbe0e9cd0" providerId="LiveId" clId="{3A732CF9-94F9-4B2B-A639-DF6B3678E1E2}" dt="2023-02-09T21:03:39.809" v="152" actId="2696"/>
        <pc:sldMkLst>
          <pc:docMk/>
          <pc:sldMk cId="3201795364" sldId="436"/>
        </pc:sldMkLst>
      </pc:sldChg>
      <pc:sldChg chg="del">
        <pc:chgData name="JANET LEWIS" userId="7748ad2dbe0e9cd0" providerId="LiveId" clId="{3A732CF9-94F9-4B2B-A639-DF6B3678E1E2}" dt="2023-02-09T21:03:42.071" v="153" actId="2696"/>
        <pc:sldMkLst>
          <pc:docMk/>
          <pc:sldMk cId="840600991" sldId="437"/>
        </pc:sldMkLst>
      </pc:sldChg>
      <pc:sldChg chg="del">
        <pc:chgData name="JANET LEWIS" userId="7748ad2dbe0e9cd0" providerId="LiveId" clId="{3A732CF9-94F9-4B2B-A639-DF6B3678E1E2}" dt="2023-02-09T21:03:46.363" v="155" actId="2696"/>
        <pc:sldMkLst>
          <pc:docMk/>
          <pc:sldMk cId="4063878972" sldId="438"/>
        </pc:sldMkLst>
      </pc:sldChg>
      <pc:sldChg chg="del">
        <pc:chgData name="JANET LEWIS" userId="7748ad2dbe0e9cd0" providerId="LiveId" clId="{3A732CF9-94F9-4B2B-A639-DF6B3678E1E2}" dt="2023-02-09T21:03:48.585" v="156" actId="2696"/>
        <pc:sldMkLst>
          <pc:docMk/>
          <pc:sldMk cId="182259301" sldId="439"/>
        </pc:sldMkLst>
      </pc:sldChg>
      <pc:sldChg chg="del">
        <pc:chgData name="JANET LEWIS" userId="7748ad2dbe0e9cd0" providerId="LiveId" clId="{3A732CF9-94F9-4B2B-A639-DF6B3678E1E2}" dt="2023-02-09T21:03:52.640" v="158" actId="2696"/>
        <pc:sldMkLst>
          <pc:docMk/>
          <pc:sldMk cId="345029882" sldId="441"/>
        </pc:sldMkLst>
      </pc:sldChg>
      <pc:sldChg chg="del">
        <pc:chgData name="JANET LEWIS" userId="7748ad2dbe0e9cd0" providerId="LiveId" clId="{3A732CF9-94F9-4B2B-A639-DF6B3678E1E2}" dt="2023-02-09T21:03:54.807" v="159" actId="2696"/>
        <pc:sldMkLst>
          <pc:docMk/>
          <pc:sldMk cId="3336885237" sldId="442"/>
        </pc:sldMkLst>
      </pc:sldChg>
      <pc:sldChg chg="del">
        <pc:chgData name="JANET LEWIS" userId="7748ad2dbe0e9cd0" providerId="LiveId" clId="{3A732CF9-94F9-4B2B-A639-DF6B3678E1E2}" dt="2023-02-09T21:07:43.305" v="244" actId="2696"/>
        <pc:sldMkLst>
          <pc:docMk/>
          <pc:sldMk cId="195725927" sldId="476"/>
        </pc:sldMkLst>
      </pc:sldChg>
      <pc:sldChg chg="del">
        <pc:chgData name="JANET LEWIS" userId="7748ad2dbe0e9cd0" providerId="LiveId" clId="{3A732CF9-94F9-4B2B-A639-DF6B3678E1E2}" dt="2023-02-09T21:05:59.507" v="204" actId="2696"/>
        <pc:sldMkLst>
          <pc:docMk/>
          <pc:sldMk cId="2278193949" sldId="484"/>
        </pc:sldMkLst>
      </pc:sldChg>
      <pc:sldChg chg="del">
        <pc:chgData name="JANET LEWIS" userId="7748ad2dbe0e9cd0" providerId="LiveId" clId="{3A732CF9-94F9-4B2B-A639-DF6B3678E1E2}" dt="2023-02-09T21:07:43.305" v="244" actId="2696"/>
        <pc:sldMkLst>
          <pc:docMk/>
          <pc:sldMk cId="568022736" sldId="628"/>
        </pc:sldMkLst>
      </pc:sldChg>
      <pc:sldChg chg="del">
        <pc:chgData name="JANET LEWIS" userId="7748ad2dbe0e9cd0" providerId="LiveId" clId="{3A732CF9-94F9-4B2B-A639-DF6B3678E1E2}" dt="2023-02-09T21:03:27.430" v="147" actId="2696"/>
        <pc:sldMkLst>
          <pc:docMk/>
          <pc:sldMk cId="123625970" sldId="747"/>
        </pc:sldMkLst>
      </pc:sldChg>
      <pc:sldChg chg="del">
        <pc:chgData name="JANET LEWIS" userId="7748ad2dbe0e9cd0" providerId="LiveId" clId="{3A732CF9-94F9-4B2B-A639-DF6B3678E1E2}" dt="2023-02-09T21:03:25.204" v="146" actId="2696"/>
        <pc:sldMkLst>
          <pc:docMk/>
          <pc:sldMk cId="2298361708" sldId="751"/>
        </pc:sldMkLst>
      </pc:sldChg>
      <pc:sldChg chg="del">
        <pc:chgData name="JANET LEWIS" userId="7748ad2dbe0e9cd0" providerId="LiveId" clId="{3A732CF9-94F9-4B2B-A639-DF6B3678E1E2}" dt="2023-02-09T21:03:34.693" v="150" actId="2696"/>
        <pc:sldMkLst>
          <pc:docMk/>
          <pc:sldMk cId="212391259" sldId="769"/>
        </pc:sldMkLst>
      </pc:sldChg>
      <pc:sldChg chg="del">
        <pc:chgData name="JANET LEWIS" userId="7748ad2dbe0e9cd0" providerId="LiveId" clId="{3A732CF9-94F9-4B2B-A639-DF6B3678E1E2}" dt="2023-02-09T21:07:43.305" v="244" actId="2696"/>
        <pc:sldMkLst>
          <pc:docMk/>
          <pc:sldMk cId="2879315870" sldId="854"/>
        </pc:sldMkLst>
      </pc:sldChg>
      <pc:sldChg chg="del">
        <pc:chgData name="JANET LEWIS" userId="7748ad2dbe0e9cd0" providerId="LiveId" clId="{3A732CF9-94F9-4B2B-A639-DF6B3678E1E2}" dt="2023-02-09T21:03:29.561" v="148" actId="2696"/>
        <pc:sldMkLst>
          <pc:docMk/>
          <pc:sldMk cId="1872731380" sldId="904"/>
        </pc:sldMkLst>
      </pc:sldChg>
      <pc:sldChg chg="del">
        <pc:chgData name="JANET LEWIS" userId="7748ad2dbe0e9cd0" providerId="LiveId" clId="{3A732CF9-94F9-4B2B-A639-DF6B3678E1E2}" dt="2023-02-09T21:03:59.054" v="161" actId="2696"/>
        <pc:sldMkLst>
          <pc:docMk/>
          <pc:sldMk cId="1805407631" sldId="909"/>
        </pc:sldMkLst>
      </pc:sldChg>
      <pc:sldChg chg="del">
        <pc:chgData name="JANET LEWIS" userId="7748ad2dbe0e9cd0" providerId="LiveId" clId="{3A732CF9-94F9-4B2B-A639-DF6B3678E1E2}" dt="2023-02-09T21:05:00.224" v="183" actId="2696"/>
        <pc:sldMkLst>
          <pc:docMk/>
          <pc:sldMk cId="2066511788" sldId="939"/>
        </pc:sldMkLst>
      </pc:sldChg>
      <pc:sldChg chg="del">
        <pc:chgData name="JANET LEWIS" userId="7748ad2dbe0e9cd0" providerId="LiveId" clId="{3A732CF9-94F9-4B2B-A639-DF6B3678E1E2}" dt="2023-02-09T21:07:43.305" v="244" actId="2696"/>
        <pc:sldMkLst>
          <pc:docMk/>
          <pc:sldMk cId="2570813052" sldId="978"/>
        </pc:sldMkLst>
      </pc:sldChg>
      <pc:sldChg chg="del">
        <pc:chgData name="JANET LEWIS" userId="7748ad2dbe0e9cd0" providerId="LiveId" clId="{3A732CF9-94F9-4B2B-A639-DF6B3678E1E2}" dt="2023-02-09T21:07:43.305" v="244" actId="2696"/>
        <pc:sldMkLst>
          <pc:docMk/>
          <pc:sldMk cId="85140472" sldId="1026"/>
        </pc:sldMkLst>
      </pc:sldChg>
      <pc:sldChg chg="del">
        <pc:chgData name="JANET LEWIS" userId="7748ad2dbe0e9cd0" providerId="LiveId" clId="{3A732CF9-94F9-4B2B-A639-DF6B3678E1E2}" dt="2023-02-09T21:03:00.191" v="138" actId="2696"/>
        <pc:sldMkLst>
          <pc:docMk/>
          <pc:sldMk cId="4261800451" sldId="1087"/>
        </pc:sldMkLst>
      </pc:sldChg>
      <pc:sldChg chg="del">
        <pc:chgData name="JANET LEWIS" userId="7748ad2dbe0e9cd0" providerId="LiveId" clId="{3A732CF9-94F9-4B2B-A639-DF6B3678E1E2}" dt="2023-02-09T21:03:32.330" v="149" actId="2696"/>
        <pc:sldMkLst>
          <pc:docMk/>
          <pc:sldMk cId="2126737863" sldId="1088"/>
        </pc:sldMkLst>
      </pc:sldChg>
      <pc:sldChg chg="del">
        <pc:chgData name="JANET LEWIS" userId="7748ad2dbe0e9cd0" providerId="LiveId" clId="{3A732CF9-94F9-4B2B-A639-DF6B3678E1E2}" dt="2023-02-09T21:06:03.668" v="206" actId="2696"/>
        <pc:sldMkLst>
          <pc:docMk/>
          <pc:sldMk cId="1187625960" sldId="1121"/>
        </pc:sldMkLst>
      </pc:sldChg>
      <pc:sldChg chg="del">
        <pc:chgData name="JANET LEWIS" userId="7748ad2dbe0e9cd0" providerId="LiveId" clId="{3A732CF9-94F9-4B2B-A639-DF6B3678E1E2}" dt="2023-02-09T21:03:13.321" v="142" actId="2696"/>
        <pc:sldMkLst>
          <pc:docMk/>
          <pc:sldMk cId="4253164176" sldId="1165"/>
        </pc:sldMkLst>
      </pc:sldChg>
      <pc:sldChg chg="del">
        <pc:chgData name="JANET LEWIS" userId="7748ad2dbe0e9cd0" providerId="LiveId" clId="{3A732CF9-94F9-4B2B-A639-DF6B3678E1E2}" dt="2023-02-09T21:03:15.705" v="143" actId="2696"/>
        <pc:sldMkLst>
          <pc:docMk/>
          <pc:sldMk cId="2269846271" sldId="1166"/>
        </pc:sldMkLst>
      </pc:sldChg>
      <pc:sldChg chg="del">
        <pc:chgData name="JANET LEWIS" userId="7748ad2dbe0e9cd0" providerId="LiveId" clId="{3A732CF9-94F9-4B2B-A639-DF6B3678E1E2}" dt="2023-02-09T21:06:18.958" v="213" actId="2696"/>
        <pc:sldMkLst>
          <pc:docMk/>
          <pc:sldMk cId="660314495" sldId="1225"/>
        </pc:sldMkLst>
      </pc:sldChg>
      <pc:sldChg chg="del">
        <pc:chgData name="JANET LEWIS" userId="7748ad2dbe0e9cd0" providerId="LiveId" clId="{3A732CF9-94F9-4B2B-A639-DF6B3678E1E2}" dt="2023-02-09T21:06:16.405" v="212" actId="2696"/>
        <pc:sldMkLst>
          <pc:docMk/>
          <pc:sldMk cId="2550111703" sldId="1234"/>
        </pc:sldMkLst>
      </pc:sldChg>
      <pc:sldChg chg="del">
        <pc:chgData name="JANET LEWIS" userId="7748ad2dbe0e9cd0" providerId="LiveId" clId="{3A732CF9-94F9-4B2B-A639-DF6B3678E1E2}" dt="2023-02-09T21:06:21.152" v="214" actId="2696"/>
        <pc:sldMkLst>
          <pc:docMk/>
          <pc:sldMk cId="59729972" sldId="1235"/>
        </pc:sldMkLst>
      </pc:sldChg>
      <pc:sldChg chg="del">
        <pc:chgData name="JANET LEWIS" userId="7748ad2dbe0e9cd0" providerId="LiveId" clId="{3A732CF9-94F9-4B2B-A639-DF6B3678E1E2}" dt="2023-02-09T21:06:47.556" v="224" actId="2696"/>
        <pc:sldMkLst>
          <pc:docMk/>
          <pc:sldMk cId="3960224756" sldId="1238"/>
        </pc:sldMkLst>
      </pc:sldChg>
      <pc:sldChg chg="del">
        <pc:chgData name="JANET LEWIS" userId="7748ad2dbe0e9cd0" providerId="LiveId" clId="{3A732CF9-94F9-4B2B-A639-DF6B3678E1E2}" dt="2023-02-09T21:06:35.801" v="220" actId="2696"/>
        <pc:sldMkLst>
          <pc:docMk/>
          <pc:sldMk cId="1035829033" sldId="1239"/>
        </pc:sldMkLst>
      </pc:sldChg>
      <pc:sldChg chg="del">
        <pc:chgData name="JANET LEWIS" userId="7748ad2dbe0e9cd0" providerId="LiveId" clId="{3A732CF9-94F9-4B2B-A639-DF6B3678E1E2}" dt="2023-02-09T21:06:33.429" v="219" actId="2696"/>
        <pc:sldMkLst>
          <pc:docMk/>
          <pc:sldMk cId="2538097828" sldId="1241"/>
        </pc:sldMkLst>
      </pc:sldChg>
      <pc:sldChg chg="del">
        <pc:chgData name="JANET LEWIS" userId="7748ad2dbe0e9cd0" providerId="LiveId" clId="{3A732CF9-94F9-4B2B-A639-DF6B3678E1E2}" dt="2023-02-09T21:06:07.885" v="208" actId="2696"/>
        <pc:sldMkLst>
          <pc:docMk/>
          <pc:sldMk cId="3895808839" sldId="1246"/>
        </pc:sldMkLst>
      </pc:sldChg>
      <pc:sldChg chg="del">
        <pc:chgData name="JANET LEWIS" userId="7748ad2dbe0e9cd0" providerId="LiveId" clId="{3A732CF9-94F9-4B2B-A639-DF6B3678E1E2}" dt="2023-02-09T21:03:08.702" v="140" actId="2696"/>
        <pc:sldMkLst>
          <pc:docMk/>
          <pc:sldMk cId="2073929827" sldId="1247"/>
        </pc:sldMkLst>
      </pc:sldChg>
      <pc:sldChg chg="del">
        <pc:chgData name="JANET LEWIS" userId="7748ad2dbe0e9cd0" providerId="LiveId" clId="{3A732CF9-94F9-4B2B-A639-DF6B3678E1E2}" dt="2023-02-09T21:04:11.259" v="165" actId="2696"/>
        <pc:sldMkLst>
          <pc:docMk/>
          <pc:sldMk cId="3067020508" sldId="1248"/>
        </pc:sldMkLst>
      </pc:sldChg>
      <pc:sldChg chg="del">
        <pc:chgData name="JANET LEWIS" userId="7748ad2dbe0e9cd0" providerId="LiveId" clId="{3A732CF9-94F9-4B2B-A639-DF6B3678E1E2}" dt="2023-02-09T21:04:16.059" v="167" actId="2696"/>
        <pc:sldMkLst>
          <pc:docMk/>
          <pc:sldMk cId="4262947186" sldId="1250"/>
        </pc:sldMkLst>
      </pc:sldChg>
      <pc:sldChg chg="del">
        <pc:chgData name="JANET LEWIS" userId="7748ad2dbe0e9cd0" providerId="LiveId" clId="{3A732CF9-94F9-4B2B-A639-DF6B3678E1E2}" dt="2023-02-09T21:04:20.638" v="169" actId="2696"/>
        <pc:sldMkLst>
          <pc:docMk/>
          <pc:sldMk cId="1612241059" sldId="1252"/>
        </pc:sldMkLst>
      </pc:sldChg>
      <pc:sldChg chg="del">
        <pc:chgData name="JANET LEWIS" userId="7748ad2dbe0e9cd0" providerId="LiveId" clId="{3A732CF9-94F9-4B2B-A639-DF6B3678E1E2}" dt="2023-02-09T21:04:22.844" v="170" actId="2696"/>
        <pc:sldMkLst>
          <pc:docMk/>
          <pc:sldMk cId="715923837" sldId="1255"/>
        </pc:sldMkLst>
      </pc:sldChg>
      <pc:sldChg chg="del">
        <pc:chgData name="JANET LEWIS" userId="7748ad2dbe0e9cd0" providerId="LiveId" clId="{3A732CF9-94F9-4B2B-A639-DF6B3678E1E2}" dt="2023-02-09T21:04:38.926" v="177" actId="2696"/>
        <pc:sldMkLst>
          <pc:docMk/>
          <pc:sldMk cId="3563588149" sldId="1259"/>
        </pc:sldMkLst>
      </pc:sldChg>
      <pc:sldChg chg="del">
        <pc:chgData name="JANET LEWIS" userId="7748ad2dbe0e9cd0" providerId="LiveId" clId="{3A732CF9-94F9-4B2B-A639-DF6B3678E1E2}" dt="2023-02-09T21:04:54.750" v="181" actId="2696"/>
        <pc:sldMkLst>
          <pc:docMk/>
          <pc:sldMk cId="2746710913" sldId="1260"/>
        </pc:sldMkLst>
      </pc:sldChg>
      <pc:sldChg chg="del">
        <pc:chgData name="JANET LEWIS" userId="7748ad2dbe0e9cd0" providerId="LiveId" clId="{3A732CF9-94F9-4B2B-A639-DF6B3678E1E2}" dt="2023-02-09T21:04:24.887" v="171" actId="2696"/>
        <pc:sldMkLst>
          <pc:docMk/>
          <pc:sldMk cId="94999390" sldId="1261"/>
        </pc:sldMkLst>
      </pc:sldChg>
      <pc:sldChg chg="del">
        <pc:chgData name="JANET LEWIS" userId="7748ad2dbe0e9cd0" providerId="LiveId" clId="{3A732CF9-94F9-4B2B-A639-DF6B3678E1E2}" dt="2023-02-09T21:04:27.075" v="172" actId="2696"/>
        <pc:sldMkLst>
          <pc:docMk/>
          <pc:sldMk cId="3280576018" sldId="1262"/>
        </pc:sldMkLst>
      </pc:sldChg>
      <pc:sldChg chg="del">
        <pc:chgData name="JANET LEWIS" userId="7748ad2dbe0e9cd0" providerId="LiveId" clId="{3A732CF9-94F9-4B2B-A639-DF6B3678E1E2}" dt="2023-02-09T21:04:31.671" v="174" actId="2696"/>
        <pc:sldMkLst>
          <pc:docMk/>
          <pc:sldMk cId="428912146" sldId="1263"/>
        </pc:sldMkLst>
      </pc:sldChg>
      <pc:sldChg chg="del">
        <pc:chgData name="JANET LEWIS" userId="7748ad2dbe0e9cd0" providerId="LiveId" clId="{3A732CF9-94F9-4B2B-A639-DF6B3678E1E2}" dt="2023-02-09T21:04:33.757" v="175" actId="2696"/>
        <pc:sldMkLst>
          <pc:docMk/>
          <pc:sldMk cId="198463187" sldId="1267"/>
        </pc:sldMkLst>
      </pc:sldChg>
      <pc:sldChg chg="del">
        <pc:chgData name="JANET LEWIS" userId="7748ad2dbe0e9cd0" providerId="LiveId" clId="{3A732CF9-94F9-4B2B-A639-DF6B3678E1E2}" dt="2023-02-09T21:06:43.764" v="223" actId="2696"/>
        <pc:sldMkLst>
          <pc:docMk/>
          <pc:sldMk cId="412307598" sldId="1268"/>
        </pc:sldMkLst>
      </pc:sldChg>
      <pc:sldChg chg="del">
        <pc:chgData name="JANET LEWIS" userId="7748ad2dbe0e9cd0" providerId="LiveId" clId="{3A732CF9-94F9-4B2B-A639-DF6B3678E1E2}" dt="2023-02-09T21:04:43.546" v="179" actId="2696"/>
        <pc:sldMkLst>
          <pc:docMk/>
          <pc:sldMk cId="2985033433" sldId="1269"/>
        </pc:sldMkLst>
      </pc:sldChg>
      <pc:sldChg chg="del">
        <pc:chgData name="JANET LEWIS" userId="7748ad2dbe0e9cd0" providerId="LiveId" clId="{3A732CF9-94F9-4B2B-A639-DF6B3678E1E2}" dt="2023-02-09T21:04:41.126" v="178" actId="2696"/>
        <pc:sldMkLst>
          <pc:docMk/>
          <pc:sldMk cId="2565659809" sldId="1270"/>
        </pc:sldMkLst>
      </pc:sldChg>
      <pc:sldChg chg="del">
        <pc:chgData name="JANET LEWIS" userId="7748ad2dbe0e9cd0" providerId="LiveId" clId="{3A732CF9-94F9-4B2B-A639-DF6B3678E1E2}" dt="2023-02-09T21:04:46.079" v="180" actId="2696"/>
        <pc:sldMkLst>
          <pc:docMk/>
          <pc:sldMk cId="484432326" sldId="1271"/>
        </pc:sldMkLst>
      </pc:sldChg>
      <pc:sldChg chg="del">
        <pc:chgData name="JANET LEWIS" userId="7748ad2dbe0e9cd0" providerId="LiveId" clId="{3A732CF9-94F9-4B2B-A639-DF6B3678E1E2}" dt="2023-02-09T21:04:56.804" v="182" actId="2696"/>
        <pc:sldMkLst>
          <pc:docMk/>
          <pc:sldMk cId="1372818219" sldId="1274"/>
        </pc:sldMkLst>
      </pc:sldChg>
      <pc:sldChg chg="del">
        <pc:chgData name="JANET LEWIS" userId="7748ad2dbe0e9cd0" providerId="LiveId" clId="{3A732CF9-94F9-4B2B-A639-DF6B3678E1E2}" dt="2023-02-09T21:04:09.090" v="164" actId="2696"/>
        <pc:sldMkLst>
          <pc:docMk/>
          <pc:sldMk cId="3718703804" sldId="1276"/>
        </pc:sldMkLst>
      </pc:sldChg>
      <pc:sldChg chg="del">
        <pc:chgData name="JANET LEWIS" userId="7748ad2dbe0e9cd0" providerId="LiveId" clId="{3A732CF9-94F9-4B2B-A639-DF6B3678E1E2}" dt="2023-02-09T21:04:29.200" v="173" actId="2696"/>
        <pc:sldMkLst>
          <pc:docMk/>
          <pc:sldMk cId="698778242" sldId="1277"/>
        </pc:sldMkLst>
      </pc:sldChg>
      <pc:sldChg chg="del">
        <pc:chgData name="JANET LEWIS" userId="7748ad2dbe0e9cd0" providerId="LiveId" clId="{3A732CF9-94F9-4B2B-A639-DF6B3678E1E2}" dt="2023-02-09T21:04:18.498" v="168" actId="2696"/>
        <pc:sldMkLst>
          <pc:docMk/>
          <pc:sldMk cId="2799661035" sldId="1279"/>
        </pc:sldMkLst>
      </pc:sldChg>
      <pc:sldChg chg="del">
        <pc:chgData name="JANET LEWIS" userId="7748ad2dbe0e9cd0" providerId="LiveId" clId="{3A732CF9-94F9-4B2B-A639-DF6B3678E1E2}" dt="2023-02-09T21:04:13.386" v="166" actId="2696"/>
        <pc:sldMkLst>
          <pc:docMk/>
          <pc:sldMk cId="2452670847" sldId="1280"/>
        </pc:sldMkLst>
      </pc:sldChg>
      <pc:sldChg chg="del">
        <pc:chgData name="JANET LEWIS" userId="7748ad2dbe0e9cd0" providerId="LiveId" clId="{3A732CF9-94F9-4B2B-A639-DF6B3678E1E2}" dt="2023-02-09T21:03:37.080" v="151" actId="2696"/>
        <pc:sldMkLst>
          <pc:docMk/>
          <pc:sldMk cId="2095365282" sldId="1314"/>
        </pc:sldMkLst>
      </pc:sldChg>
      <pc:sldChg chg="del">
        <pc:chgData name="JANET LEWIS" userId="7748ad2dbe0e9cd0" providerId="LiveId" clId="{3A732CF9-94F9-4B2B-A639-DF6B3678E1E2}" dt="2023-02-09T21:07:43.305" v="244" actId="2696"/>
        <pc:sldMkLst>
          <pc:docMk/>
          <pc:sldMk cId="1232651585" sldId="1315"/>
        </pc:sldMkLst>
      </pc:sldChg>
      <pc:sldChg chg="del">
        <pc:chgData name="JANET LEWIS" userId="7748ad2dbe0e9cd0" providerId="LiveId" clId="{3A732CF9-94F9-4B2B-A639-DF6B3678E1E2}" dt="2023-02-09T21:07:00.663" v="229" actId="2696"/>
        <pc:sldMkLst>
          <pc:docMk/>
          <pc:sldMk cId="1310717430" sldId="1318"/>
        </pc:sldMkLst>
      </pc:sldChg>
      <pc:sldChg chg="del">
        <pc:chgData name="JANET LEWIS" userId="7748ad2dbe0e9cd0" providerId="LiveId" clId="{3A732CF9-94F9-4B2B-A639-DF6B3678E1E2}" dt="2023-02-09T21:07:06.319" v="231" actId="2696"/>
        <pc:sldMkLst>
          <pc:docMk/>
          <pc:sldMk cId="801958342" sldId="1319"/>
        </pc:sldMkLst>
      </pc:sldChg>
      <pc:sldChg chg="del">
        <pc:chgData name="JANET LEWIS" userId="7748ad2dbe0e9cd0" providerId="LiveId" clId="{3A732CF9-94F9-4B2B-A639-DF6B3678E1E2}" dt="2023-02-09T21:07:04.108" v="230" actId="2696"/>
        <pc:sldMkLst>
          <pc:docMk/>
          <pc:sldMk cId="3280479700" sldId="1320"/>
        </pc:sldMkLst>
      </pc:sldChg>
      <pc:sldChg chg="del">
        <pc:chgData name="JANET LEWIS" userId="7748ad2dbe0e9cd0" providerId="LiveId" clId="{3A732CF9-94F9-4B2B-A639-DF6B3678E1E2}" dt="2023-02-09T21:07:10.959" v="233" actId="2696"/>
        <pc:sldMkLst>
          <pc:docMk/>
          <pc:sldMk cId="644028150" sldId="1321"/>
        </pc:sldMkLst>
      </pc:sldChg>
      <pc:sldChg chg="del">
        <pc:chgData name="JANET LEWIS" userId="7748ad2dbe0e9cd0" providerId="LiveId" clId="{3A732CF9-94F9-4B2B-A639-DF6B3678E1E2}" dt="2023-02-09T21:07:08.199" v="232" actId="2696"/>
        <pc:sldMkLst>
          <pc:docMk/>
          <pc:sldMk cId="3187864127" sldId="1323"/>
        </pc:sldMkLst>
      </pc:sldChg>
      <pc:sldChg chg="del">
        <pc:chgData name="JANET LEWIS" userId="7748ad2dbe0e9cd0" providerId="LiveId" clId="{3A732CF9-94F9-4B2B-A639-DF6B3678E1E2}" dt="2023-02-09T21:07:13.468" v="234" actId="2696"/>
        <pc:sldMkLst>
          <pc:docMk/>
          <pc:sldMk cId="618846640" sldId="1324"/>
        </pc:sldMkLst>
      </pc:sldChg>
      <pc:sldChg chg="del">
        <pc:chgData name="JANET LEWIS" userId="7748ad2dbe0e9cd0" providerId="LiveId" clId="{3A732CF9-94F9-4B2B-A639-DF6B3678E1E2}" dt="2023-02-09T21:07:16.109" v="235" actId="2696"/>
        <pc:sldMkLst>
          <pc:docMk/>
          <pc:sldMk cId="734425316" sldId="1325"/>
        </pc:sldMkLst>
      </pc:sldChg>
      <pc:sldChg chg="del">
        <pc:chgData name="JANET LEWIS" userId="7748ad2dbe0e9cd0" providerId="LiveId" clId="{3A732CF9-94F9-4B2B-A639-DF6B3678E1E2}" dt="2023-02-09T21:07:20.417" v="237" actId="2696"/>
        <pc:sldMkLst>
          <pc:docMk/>
          <pc:sldMk cId="2454246015" sldId="1328"/>
        </pc:sldMkLst>
      </pc:sldChg>
      <pc:sldChg chg="del">
        <pc:chgData name="JANET LEWIS" userId="7748ad2dbe0e9cd0" providerId="LiveId" clId="{3A732CF9-94F9-4B2B-A639-DF6B3678E1E2}" dt="2023-02-09T21:07:43.305" v="244" actId="2696"/>
        <pc:sldMkLst>
          <pc:docMk/>
          <pc:sldMk cId="3243521422" sldId="1335"/>
        </pc:sldMkLst>
      </pc:sldChg>
      <pc:sldChg chg="del">
        <pc:chgData name="JANET LEWIS" userId="7748ad2dbe0e9cd0" providerId="LiveId" clId="{3A732CF9-94F9-4B2B-A639-DF6B3678E1E2}" dt="2023-02-09T21:03:04.123" v="139" actId="2696"/>
        <pc:sldMkLst>
          <pc:docMk/>
          <pc:sldMk cId="1648033228" sldId="1408"/>
        </pc:sldMkLst>
      </pc:sldChg>
      <pc:sldChg chg="del">
        <pc:chgData name="JANET LEWIS" userId="7748ad2dbe0e9cd0" providerId="LiveId" clId="{3A732CF9-94F9-4B2B-A639-DF6B3678E1E2}" dt="2023-02-09T21:07:43.305" v="244" actId="2696"/>
        <pc:sldMkLst>
          <pc:docMk/>
          <pc:sldMk cId="3672698212" sldId="1482"/>
        </pc:sldMkLst>
      </pc:sldChg>
      <pc:sldChg chg="del">
        <pc:chgData name="JANET LEWIS" userId="7748ad2dbe0e9cd0" providerId="LiveId" clId="{3A732CF9-94F9-4B2B-A639-DF6B3678E1E2}" dt="2023-02-09T21:07:43.305" v="244" actId="2696"/>
        <pc:sldMkLst>
          <pc:docMk/>
          <pc:sldMk cId="2480704217" sldId="1483"/>
        </pc:sldMkLst>
      </pc:sldChg>
      <pc:sldChg chg="del">
        <pc:chgData name="JANET LEWIS" userId="7748ad2dbe0e9cd0" providerId="LiveId" clId="{3A732CF9-94F9-4B2B-A639-DF6B3678E1E2}" dt="2023-02-09T21:07:43.305" v="244" actId="2696"/>
        <pc:sldMkLst>
          <pc:docMk/>
          <pc:sldMk cId="822921481" sldId="1484"/>
        </pc:sldMkLst>
      </pc:sldChg>
      <pc:sldChg chg="del">
        <pc:chgData name="JANET LEWIS" userId="7748ad2dbe0e9cd0" providerId="LiveId" clId="{3A732CF9-94F9-4B2B-A639-DF6B3678E1E2}" dt="2023-02-09T21:07:43.305" v="244" actId="2696"/>
        <pc:sldMkLst>
          <pc:docMk/>
          <pc:sldMk cId="116661436" sldId="1485"/>
        </pc:sldMkLst>
      </pc:sldChg>
      <pc:sldChg chg="del">
        <pc:chgData name="JANET LEWIS" userId="7748ad2dbe0e9cd0" providerId="LiveId" clId="{3A732CF9-94F9-4B2B-A639-DF6B3678E1E2}" dt="2023-02-09T21:07:43.305" v="244" actId="2696"/>
        <pc:sldMkLst>
          <pc:docMk/>
          <pc:sldMk cId="2877633260" sldId="1489"/>
        </pc:sldMkLst>
      </pc:sldChg>
      <pc:sldChg chg="del">
        <pc:chgData name="JANET LEWIS" userId="7748ad2dbe0e9cd0" providerId="LiveId" clId="{3A732CF9-94F9-4B2B-A639-DF6B3678E1E2}" dt="2023-02-09T21:06:54.184" v="227" actId="2696"/>
        <pc:sldMkLst>
          <pc:docMk/>
          <pc:sldMk cId="1308708505" sldId="1518"/>
        </pc:sldMkLst>
      </pc:sldChg>
      <pc:sldChg chg="del">
        <pc:chgData name="JANET LEWIS" userId="7748ad2dbe0e9cd0" providerId="LiveId" clId="{3A732CF9-94F9-4B2B-A639-DF6B3678E1E2}" dt="2023-02-09T21:03:44.208" v="154" actId="2696"/>
        <pc:sldMkLst>
          <pc:docMk/>
          <pc:sldMk cId="3746062505" sldId="1538"/>
        </pc:sldMkLst>
      </pc:sldChg>
      <pc:sldChg chg="del">
        <pc:chgData name="JANET LEWIS" userId="7748ad2dbe0e9cd0" providerId="LiveId" clId="{3A732CF9-94F9-4B2B-A639-DF6B3678E1E2}" dt="2023-02-09T21:06:52.040" v="226" actId="2696"/>
        <pc:sldMkLst>
          <pc:docMk/>
          <pc:sldMk cId="2247206656" sldId="1557"/>
        </pc:sldMkLst>
      </pc:sldChg>
      <pc:sldChg chg="del">
        <pc:chgData name="JANET LEWIS" userId="7748ad2dbe0e9cd0" providerId="LiveId" clId="{3A732CF9-94F9-4B2B-A639-DF6B3678E1E2}" dt="2023-02-09T21:06:05.825" v="207" actId="2696"/>
        <pc:sldMkLst>
          <pc:docMk/>
          <pc:sldMk cId="1438272123" sldId="1561"/>
        </pc:sldMkLst>
      </pc:sldChg>
      <pc:sldChg chg="del">
        <pc:chgData name="JANET LEWIS" userId="7748ad2dbe0e9cd0" providerId="LiveId" clId="{3A732CF9-94F9-4B2B-A639-DF6B3678E1E2}" dt="2023-02-09T21:06:41.138" v="222" actId="2696"/>
        <pc:sldMkLst>
          <pc:docMk/>
          <pc:sldMk cId="3757490168" sldId="1562"/>
        </pc:sldMkLst>
      </pc:sldChg>
      <pc:sldChg chg="del">
        <pc:chgData name="JANET LEWIS" userId="7748ad2dbe0e9cd0" providerId="LiveId" clId="{3A732CF9-94F9-4B2B-A639-DF6B3678E1E2}" dt="2023-02-09T21:06:01.659" v="205" actId="2696"/>
        <pc:sldMkLst>
          <pc:docMk/>
          <pc:sldMk cId="1237500156" sldId="1575"/>
        </pc:sldMkLst>
      </pc:sldChg>
      <pc:sldChg chg="del">
        <pc:chgData name="JANET LEWIS" userId="7748ad2dbe0e9cd0" providerId="LiveId" clId="{3A732CF9-94F9-4B2B-A639-DF6B3678E1E2}" dt="2023-02-09T21:03:56.933" v="160" actId="2696"/>
        <pc:sldMkLst>
          <pc:docMk/>
          <pc:sldMk cId="493923260" sldId="1607"/>
        </pc:sldMkLst>
      </pc:sldChg>
      <pc:sldChg chg="del">
        <pc:chgData name="JANET LEWIS" userId="7748ad2dbe0e9cd0" providerId="LiveId" clId="{3A732CF9-94F9-4B2B-A639-DF6B3678E1E2}" dt="2023-02-09T21:07:43.305" v="244" actId="2696"/>
        <pc:sldMkLst>
          <pc:docMk/>
          <pc:sldMk cId="1721002789" sldId="1609"/>
        </pc:sldMkLst>
      </pc:sldChg>
      <pc:sldChg chg="del">
        <pc:chgData name="JANET LEWIS" userId="7748ad2dbe0e9cd0" providerId="LiveId" clId="{3A732CF9-94F9-4B2B-A639-DF6B3678E1E2}" dt="2023-02-09T21:04:04.699" v="162" actId="2696"/>
        <pc:sldMkLst>
          <pc:docMk/>
          <pc:sldMk cId="1950014419" sldId="1618"/>
        </pc:sldMkLst>
      </pc:sldChg>
      <pc:sldChg chg="del">
        <pc:chgData name="JANET LEWIS" userId="7748ad2dbe0e9cd0" providerId="LiveId" clId="{3A732CF9-94F9-4B2B-A639-DF6B3678E1E2}" dt="2023-02-09T21:04:35.690" v="176" actId="2696"/>
        <pc:sldMkLst>
          <pc:docMk/>
          <pc:sldMk cId="730087643" sldId="1619"/>
        </pc:sldMkLst>
      </pc:sldChg>
      <pc:sldChg chg="del">
        <pc:chgData name="JANET LEWIS" userId="7748ad2dbe0e9cd0" providerId="LiveId" clId="{3A732CF9-94F9-4B2B-A639-DF6B3678E1E2}" dt="2023-02-09T21:04:06.964" v="163" actId="2696"/>
        <pc:sldMkLst>
          <pc:docMk/>
          <pc:sldMk cId="3380711946" sldId="1620"/>
        </pc:sldMkLst>
      </pc:sldChg>
      <pc:sldChg chg="del">
        <pc:chgData name="JANET LEWIS" userId="7748ad2dbe0e9cd0" providerId="LiveId" clId="{3A732CF9-94F9-4B2B-A639-DF6B3678E1E2}" dt="2023-02-09T21:07:30.010" v="241" actId="2696"/>
        <pc:sldMkLst>
          <pc:docMk/>
          <pc:sldMk cId="92107909" sldId="1621"/>
        </pc:sldMkLst>
      </pc:sldChg>
      <pc:sldChg chg="del">
        <pc:chgData name="JANET LEWIS" userId="7748ad2dbe0e9cd0" providerId="LiveId" clId="{3A732CF9-94F9-4B2B-A639-DF6B3678E1E2}" dt="2023-02-09T21:07:32.764" v="242" actId="2696"/>
        <pc:sldMkLst>
          <pc:docMk/>
          <pc:sldMk cId="2933211691" sldId="1622"/>
        </pc:sldMkLst>
      </pc:sldChg>
      <pc:sldChg chg="del">
        <pc:chgData name="JANET LEWIS" userId="7748ad2dbe0e9cd0" providerId="LiveId" clId="{3A732CF9-94F9-4B2B-A639-DF6B3678E1E2}" dt="2023-02-09T21:07:43.305" v="244" actId="2696"/>
        <pc:sldMkLst>
          <pc:docMk/>
          <pc:sldMk cId="1579997440" sldId="1623"/>
        </pc:sldMkLst>
      </pc:sldChg>
      <pc:sldChg chg="del">
        <pc:chgData name="JANET LEWIS" userId="7748ad2dbe0e9cd0" providerId="LiveId" clId="{3A732CF9-94F9-4B2B-A639-DF6B3678E1E2}" dt="2023-02-09T21:06:09.902" v="209" actId="2696"/>
        <pc:sldMkLst>
          <pc:docMk/>
          <pc:sldMk cId="3528281308" sldId="1624"/>
        </pc:sldMkLst>
      </pc:sldChg>
      <pc:sldChg chg="del">
        <pc:chgData name="JANET LEWIS" userId="7748ad2dbe0e9cd0" providerId="LiveId" clId="{3A732CF9-94F9-4B2B-A639-DF6B3678E1E2}" dt="2023-02-09T21:06:11.916" v="210" actId="2696"/>
        <pc:sldMkLst>
          <pc:docMk/>
          <pc:sldMk cId="3357556318" sldId="1625"/>
        </pc:sldMkLst>
      </pc:sldChg>
      <pc:sldChg chg="del">
        <pc:chgData name="JANET LEWIS" userId="7748ad2dbe0e9cd0" providerId="LiveId" clId="{3A732CF9-94F9-4B2B-A639-DF6B3678E1E2}" dt="2023-02-09T21:06:49.728" v="225" actId="2696"/>
        <pc:sldMkLst>
          <pc:docMk/>
          <pc:sldMk cId="3547312971" sldId="1626"/>
        </pc:sldMkLst>
      </pc:sldChg>
      <pc:sldChg chg="del">
        <pc:chgData name="JANET LEWIS" userId="7748ad2dbe0e9cd0" providerId="LiveId" clId="{3A732CF9-94F9-4B2B-A639-DF6B3678E1E2}" dt="2023-02-09T21:06:14.046" v="211" actId="2696"/>
        <pc:sldMkLst>
          <pc:docMk/>
          <pc:sldMk cId="4223315284" sldId="1627"/>
        </pc:sldMkLst>
      </pc:sldChg>
      <pc:sldChg chg="del">
        <pc:chgData name="JANET LEWIS" userId="7748ad2dbe0e9cd0" providerId="LiveId" clId="{3A732CF9-94F9-4B2B-A639-DF6B3678E1E2}" dt="2023-02-09T21:06:23.175" v="215" actId="2696"/>
        <pc:sldMkLst>
          <pc:docMk/>
          <pc:sldMk cId="186933736" sldId="1628"/>
        </pc:sldMkLst>
      </pc:sldChg>
      <pc:sldChg chg="del">
        <pc:chgData name="JANET LEWIS" userId="7748ad2dbe0e9cd0" providerId="LiveId" clId="{3A732CF9-94F9-4B2B-A639-DF6B3678E1E2}" dt="2023-02-09T21:06:25.518" v="216" actId="2696"/>
        <pc:sldMkLst>
          <pc:docMk/>
          <pc:sldMk cId="1592645485" sldId="1629"/>
        </pc:sldMkLst>
      </pc:sldChg>
      <pc:sldChg chg="del">
        <pc:chgData name="JANET LEWIS" userId="7748ad2dbe0e9cd0" providerId="LiveId" clId="{3A732CF9-94F9-4B2B-A639-DF6B3678E1E2}" dt="2023-02-09T21:07:18.491" v="236" actId="2696"/>
        <pc:sldMkLst>
          <pc:docMk/>
          <pc:sldMk cId="3678538413" sldId="1630"/>
        </pc:sldMkLst>
      </pc:sldChg>
      <pc:sldChg chg="del">
        <pc:chgData name="JANET LEWIS" userId="7748ad2dbe0e9cd0" providerId="LiveId" clId="{3A732CF9-94F9-4B2B-A639-DF6B3678E1E2}" dt="2023-02-09T21:07:22.579" v="238" actId="2696"/>
        <pc:sldMkLst>
          <pc:docMk/>
          <pc:sldMk cId="3124308972" sldId="1631"/>
        </pc:sldMkLst>
      </pc:sldChg>
      <pc:sldChg chg="del">
        <pc:chgData name="JANET LEWIS" userId="7748ad2dbe0e9cd0" providerId="LiveId" clId="{3A732CF9-94F9-4B2B-A639-DF6B3678E1E2}" dt="2023-02-09T21:07:25.267" v="239" actId="2696"/>
        <pc:sldMkLst>
          <pc:docMk/>
          <pc:sldMk cId="1197977197" sldId="1632"/>
        </pc:sldMkLst>
      </pc:sldChg>
      <pc:sldChg chg="del">
        <pc:chgData name="JANET LEWIS" userId="7748ad2dbe0e9cd0" providerId="LiveId" clId="{3A732CF9-94F9-4B2B-A639-DF6B3678E1E2}" dt="2023-02-09T21:07:27.580" v="240" actId="2696"/>
        <pc:sldMkLst>
          <pc:docMk/>
          <pc:sldMk cId="3637660913" sldId="1633"/>
        </pc:sldMkLst>
      </pc:sldChg>
      <pc:sldChg chg="del">
        <pc:chgData name="JANET LEWIS" userId="7748ad2dbe0e9cd0" providerId="LiveId" clId="{3A732CF9-94F9-4B2B-A639-DF6B3678E1E2}" dt="2023-02-09T21:06:28.115" v="217" actId="2696"/>
        <pc:sldMkLst>
          <pc:docMk/>
          <pc:sldMk cId="927967158" sldId="1634"/>
        </pc:sldMkLst>
      </pc:sldChg>
      <pc:sldChg chg="del">
        <pc:chgData name="JANET LEWIS" userId="7748ad2dbe0e9cd0" providerId="LiveId" clId="{3A732CF9-94F9-4B2B-A639-DF6B3678E1E2}" dt="2023-02-09T21:06:30.569" v="218" actId="2696"/>
        <pc:sldMkLst>
          <pc:docMk/>
          <pc:sldMk cId="1798941386" sldId="1635"/>
        </pc:sldMkLst>
      </pc:sldChg>
      <pc:sldChg chg="del">
        <pc:chgData name="JANET LEWIS" userId="7748ad2dbe0e9cd0" providerId="LiveId" clId="{3A732CF9-94F9-4B2B-A639-DF6B3678E1E2}" dt="2023-02-09T21:06:38.970" v="221" actId="2696"/>
        <pc:sldMkLst>
          <pc:docMk/>
          <pc:sldMk cId="1859183571" sldId="1636"/>
        </pc:sldMkLst>
      </pc:sldChg>
      <pc:sldChg chg="del">
        <pc:chgData name="JANET LEWIS" userId="7748ad2dbe0e9cd0" providerId="LiveId" clId="{3A732CF9-94F9-4B2B-A639-DF6B3678E1E2}" dt="2023-02-09T21:05:07.834" v="186" actId="2696"/>
        <pc:sldMkLst>
          <pc:docMk/>
          <pc:sldMk cId="82012527" sldId="1637"/>
        </pc:sldMkLst>
      </pc:sldChg>
      <pc:sldChg chg="del">
        <pc:chgData name="JANET LEWIS" userId="7748ad2dbe0e9cd0" providerId="LiveId" clId="{3A732CF9-94F9-4B2B-A639-DF6B3678E1E2}" dt="2023-02-09T21:05:30.505" v="194" actId="2696"/>
        <pc:sldMkLst>
          <pc:docMk/>
          <pc:sldMk cId="153745123" sldId="1638"/>
        </pc:sldMkLst>
      </pc:sldChg>
      <pc:sldChg chg="del">
        <pc:chgData name="JANET LEWIS" userId="7748ad2dbe0e9cd0" providerId="LiveId" clId="{3A732CF9-94F9-4B2B-A639-DF6B3678E1E2}" dt="2023-02-09T21:05:47.250" v="201" actId="2696"/>
        <pc:sldMkLst>
          <pc:docMk/>
          <pc:sldMk cId="2734806866" sldId="1639"/>
        </pc:sldMkLst>
      </pc:sldChg>
      <pc:sldChg chg="addSp delSp modSp mod ord modClrScheme chgLayout">
        <pc:chgData name="JANET LEWIS" userId="7748ad2dbe0e9cd0" providerId="LiveId" clId="{3A732CF9-94F9-4B2B-A639-DF6B3678E1E2}" dt="2023-02-09T21:16:45.234" v="282"/>
        <pc:sldMkLst>
          <pc:docMk/>
          <pc:sldMk cId="910974740" sldId="1640"/>
        </pc:sldMkLst>
        <pc:spChg chg="del">
          <ac:chgData name="JANET LEWIS" userId="7748ad2dbe0e9cd0" providerId="LiveId" clId="{3A732CF9-94F9-4B2B-A639-DF6B3678E1E2}" dt="2023-02-09T20:58:55.040" v="111" actId="700"/>
          <ac:spMkLst>
            <pc:docMk/>
            <pc:sldMk cId="910974740" sldId="1640"/>
            <ac:spMk id="2" creationId="{55D20F77-6C56-4860-BF16-2042EEB47F82}"/>
          </ac:spMkLst>
        </pc:spChg>
        <pc:spChg chg="mod ord">
          <ac:chgData name="JANET LEWIS" userId="7748ad2dbe0e9cd0" providerId="LiveId" clId="{3A732CF9-94F9-4B2B-A639-DF6B3678E1E2}" dt="2023-02-09T20:58:55.040" v="111" actId="700"/>
          <ac:spMkLst>
            <pc:docMk/>
            <pc:sldMk cId="910974740" sldId="1640"/>
            <ac:spMk id="3" creationId="{16A5B41B-9736-C3EB-58E7-90A7CB9F7381}"/>
          </ac:spMkLst>
        </pc:spChg>
        <pc:spChg chg="mod ord">
          <ac:chgData name="JANET LEWIS" userId="7748ad2dbe0e9cd0" providerId="LiveId" clId="{3A732CF9-94F9-4B2B-A639-DF6B3678E1E2}" dt="2023-02-09T20:58:55.040" v="111" actId="700"/>
          <ac:spMkLst>
            <pc:docMk/>
            <pc:sldMk cId="910974740" sldId="1640"/>
            <ac:spMk id="4" creationId="{9E5E2E66-F3C1-0C51-2CF7-E1B922E4C8CC}"/>
          </ac:spMkLst>
        </pc:spChg>
        <pc:picChg chg="add del mod">
          <ac:chgData name="JANET LEWIS" userId="7748ad2dbe0e9cd0" providerId="LiveId" clId="{3A732CF9-94F9-4B2B-A639-DF6B3678E1E2}" dt="2023-02-09T20:58:12.442" v="109" actId="478"/>
          <ac:picMkLst>
            <pc:docMk/>
            <pc:sldMk cId="910974740" sldId="1640"/>
            <ac:picMk id="5" creationId="{D24C263F-3D64-BA5A-3F37-2D5FD41B6C9A}"/>
          </ac:picMkLst>
        </pc:picChg>
        <pc:picChg chg="add mod">
          <ac:chgData name="JANET LEWIS" userId="7748ad2dbe0e9cd0" providerId="LiveId" clId="{3A732CF9-94F9-4B2B-A639-DF6B3678E1E2}" dt="2023-02-09T20:59:43.325" v="118" actId="14100"/>
          <ac:picMkLst>
            <pc:docMk/>
            <pc:sldMk cId="910974740" sldId="1640"/>
            <ac:picMk id="6" creationId="{7E2BBE0B-CD53-AC44-4494-00F010DBAD33}"/>
          </ac:picMkLst>
        </pc:picChg>
        <pc:picChg chg="add mod">
          <ac:chgData name="JANET LEWIS" userId="7748ad2dbe0e9cd0" providerId="LiveId" clId="{3A732CF9-94F9-4B2B-A639-DF6B3678E1E2}" dt="2023-02-09T20:59:30.159" v="116" actId="14100"/>
          <ac:picMkLst>
            <pc:docMk/>
            <pc:sldMk cId="910974740" sldId="1640"/>
            <ac:picMk id="7" creationId="{B8A77588-18A7-E075-F737-2F75E71AD010}"/>
          </ac:picMkLst>
        </pc:picChg>
      </pc:sldChg>
      <pc:sldChg chg="delSp modSp new del mod modClrScheme chgLayout">
        <pc:chgData name="JANET LEWIS" userId="7748ad2dbe0e9cd0" providerId="LiveId" clId="{3A732CF9-94F9-4B2B-A639-DF6B3678E1E2}" dt="2023-02-09T20:58:03.095" v="108" actId="2696"/>
        <pc:sldMkLst>
          <pc:docMk/>
          <pc:sldMk cId="523595873" sldId="1641"/>
        </pc:sldMkLst>
        <pc:spChg chg="del">
          <ac:chgData name="JANET LEWIS" userId="7748ad2dbe0e9cd0" providerId="LiveId" clId="{3A732CF9-94F9-4B2B-A639-DF6B3678E1E2}" dt="2023-02-09T20:46:00.810" v="1" actId="700"/>
          <ac:spMkLst>
            <pc:docMk/>
            <pc:sldMk cId="523595873" sldId="1641"/>
            <ac:spMk id="2" creationId="{EBD10F52-B190-FEEA-A09C-290454F67777}"/>
          </ac:spMkLst>
        </pc:spChg>
        <pc:spChg chg="mod ord">
          <ac:chgData name="JANET LEWIS" userId="7748ad2dbe0e9cd0" providerId="LiveId" clId="{3A732CF9-94F9-4B2B-A639-DF6B3678E1E2}" dt="2023-02-09T20:46:00.810" v="1" actId="700"/>
          <ac:spMkLst>
            <pc:docMk/>
            <pc:sldMk cId="523595873" sldId="1641"/>
            <ac:spMk id="3" creationId="{8CDE2CB9-9A57-2D0C-A832-9381B8616813}"/>
          </ac:spMkLst>
        </pc:spChg>
        <pc:spChg chg="mod ord">
          <ac:chgData name="JANET LEWIS" userId="7748ad2dbe0e9cd0" providerId="LiveId" clId="{3A732CF9-94F9-4B2B-A639-DF6B3678E1E2}" dt="2023-02-09T20:46:00.810" v="1" actId="700"/>
          <ac:spMkLst>
            <pc:docMk/>
            <pc:sldMk cId="523595873" sldId="1641"/>
            <ac:spMk id="4" creationId="{AA683A19-251F-5E4D-DDB0-92FF52839B67}"/>
          </ac:spMkLst>
        </pc:spChg>
      </pc:sldChg>
      <pc:sldChg chg="addSp delSp modSp new mod modClrScheme chgLayout">
        <pc:chgData name="JANET LEWIS" userId="7748ad2dbe0e9cd0" providerId="LiveId" clId="{3A732CF9-94F9-4B2B-A639-DF6B3678E1E2}" dt="2023-02-09T21:12:56.915" v="267" actId="1076"/>
        <pc:sldMkLst>
          <pc:docMk/>
          <pc:sldMk cId="1998333485" sldId="1641"/>
        </pc:sldMkLst>
        <pc:spChg chg="mod ord">
          <ac:chgData name="JANET LEWIS" userId="7748ad2dbe0e9cd0" providerId="LiveId" clId="{3A732CF9-94F9-4B2B-A639-DF6B3678E1E2}" dt="2023-02-09T21:11:59.569" v="255" actId="700"/>
          <ac:spMkLst>
            <pc:docMk/>
            <pc:sldMk cId="1998333485" sldId="1641"/>
            <ac:spMk id="2" creationId="{82506CA7-9C73-DAEB-9585-95C5776186BA}"/>
          </ac:spMkLst>
        </pc:spChg>
        <pc:spChg chg="mod ord">
          <ac:chgData name="JANET LEWIS" userId="7748ad2dbe0e9cd0" providerId="LiveId" clId="{3A732CF9-94F9-4B2B-A639-DF6B3678E1E2}" dt="2023-02-09T21:11:59.569" v="255" actId="700"/>
          <ac:spMkLst>
            <pc:docMk/>
            <pc:sldMk cId="1998333485" sldId="1641"/>
            <ac:spMk id="3" creationId="{37858C35-10AE-196E-BB18-20385CC0BF7E}"/>
          </ac:spMkLst>
        </pc:spChg>
        <pc:spChg chg="add mod ord">
          <ac:chgData name="JANET LEWIS" userId="7748ad2dbe0e9cd0" providerId="LiveId" clId="{3A732CF9-94F9-4B2B-A639-DF6B3678E1E2}" dt="2023-02-09T21:11:59.569" v="255" actId="700"/>
          <ac:spMkLst>
            <pc:docMk/>
            <pc:sldMk cId="1998333485" sldId="1641"/>
            <ac:spMk id="5" creationId="{A064F64C-DB61-770F-0827-9FA44D306770}"/>
          </ac:spMkLst>
        </pc:spChg>
        <pc:spChg chg="add mod">
          <ac:chgData name="JANET LEWIS" userId="7748ad2dbe0e9cd0" providerId="LiveId" clId="{3A732CF9-94F9-4B2B-A639-DF6B3678E1E2}" dt="2023-02-09T21:12:29.602" v="264" actId="20577"/>
          <ac:spMkLst>
            <pc:docMk/>
            <pc:sldMk cId="1998333485" sldId="1641"/>
            <ac:spMk id="7" creationId="{640E53EC-A9BB-066F-E632-BB1D25A64CA3}"/>
          </ac:spMkLst>
        </pc:spChg>
        <pc:spChg chg="add del mod">
          <ac:chgData name="JANET LEWIS" userId="7748ad2dbe0e9cd0" providerId="LiveId" clId="{3A732CF9-94F9-4B2B-A639-DF6B3678E1E2}" dt="2023-02-09T21:11:59.569" v="255" actId="700"/>
          <ac:spMkLst>
            <pc:docMk/>
            <pc:sldMk cId="1998333485" sldId="1641"/>
            <ac:spMk id="13" creationId="{C824648F-5BD5-9241-4987-E12CEB43B40D}"/>
          </ac:spMkLst>
        </pc:spChg>
        <pc:spChg chg="add del mod">
          <ac:chgData name="JANET LEWIS" userId="7748ad2dbe0e9cd0" providerId="LiveId" clId="{3A732CF9-94F9-4B2B-A639-DF6B3678E1E2}" dt="2023-02-09T21:11:59.569" v="255" actId="700"/>
          <ac:spMkLst>
            <pc:docMk/>
            <pc:sldMk cId="1998333485" sldId="1641"/>
            <ac:spMk id="15" creationId="{EDA7F884-7BC6-581D-F751-56C42FCA9F58}"/>
          </ac:spMkLst>
        </pc:spChg>
        <pc:picChg chg="add del mod">
          <ac:chgData name="JANET LEWIS" userId="7748ad2dbe0e9cd0" providerId="LiveId" clId="{3A732CF9-94F9-4B2B-A639-DF6B3678E1E2}" dt="2023-02-09T21:08:53.737" v="246"/>
          <ac:picMkLst>
            <pc:docMk/>
            <pc:sldMk cId="1998333485" sldId="1641"/>
            <ac:picMk id="4" creationId="{EF9BCDC2-5F1A-2DD2-A558-461995C660C1}"/>
          </ac:picMkLst>
        </pc:picChg>
        <pc:picChg chg="add mod">
          <ac:chgData name="JANET LEWIS" userId="7748ad2dbe0e9cd0" providerId="LiveId" clId="{3A732CF9-94F9-4B2B-A639-DF6B3678E1E2}" dt="2023-02-09T21:12:10.861" v="259" actId="14100"/>
          <ac:picMkLst>
            <pc:docMk/>
            <pc:sldMk cId="1998333485" sldId="1641"/>
            <ac:picMk id="8" creationId="{7DECAB4A-0125-0319-A536-9F37AA7AD642}"/>
          </ac:picMkLst>
        </pc:picChg>
        <pc:picChg chg="add mod">
          <ac:chgData name="JANET LEWIS" userId="7748ad2dbe0e9cd0" providerId="LiveId" clId="{3A732CF9-94F9-4B2B-A639-DF6B3678E1E2}" dt="2023-02-09T21:12:56.915" v="267" actId="1076"/>
          <ac:picMkLst>
            <pc:docMk/>
            <pc:sldMk cId="1998333485" sldId="1641"/>
            <ac:picMk id="9" creationId="{8038E941-ED20-DAB9-B121-2AACB27DE6FE}"/>
          </ac:picMkLst>
        </pc:picChg>
      </pc:sldChg>
      <pc:sldChg chg="addSp delSp modSp new mod modClrScheme chgLayout">
        <pc:chgData name="JANET LEWIS" userId="7748ad2dbe0e9cd0" providerId="LiveId" clId="{3A732CF9-94F9-4B2B-A639-DF6B3678E1E2}" dt="2023-02-09T21:32:45.307" v="518" actId="14100"/>
        <pc:sldMkLst>
          <pc:docMk/>
          <pc:sldMk cId="1885604349" sldId="1642"/>
        </pc:sldMkLst>
        <pc:spChg chg="mod ord">
          <ac:chgData name="JANET LEWIS" userId="7748ad2dbe0e9cd0" providerId="LiveId" clId="{3A732CF9-94F9-4B2B-A639-DF6B3678E1E2}" dt="2023-02-09T21:14:00.856" v="268" actId="700"/>
          <ac:spMkLst>
            <pc:docMk/>
            <pc:sldMk cId="1885604349" sldId="1642"/>
            <ac:spMk id="2" creationId="{45ED1932-8D3A-DBAB-4DA7-FD57237DD690}"/>
          </ac:spMkLst>
        </pc:spChg>
        <pc:spChg chg="mod ord">
          <ac:chgData name="JANET LEWIS" userId="7748ad2dbe0e9cd0" providerId="LiveId" clId="{3A732CF9-94F9-4B2B-A639-DF6B3678E1E2}" dt="2023-02-09T21:14:00.856" v="268" actId="700"/>
          <ac:spMkLst>
            <pc:docMk/>
            <pc:sldMk cId="1885604349" sldId="1642"/>
            <ac:spMk id="3" creationId="{94CA2703-B017-33BC-E96D-2EDBC3318385}"/>
          </ac:spMkLst>
        </pc:spChg>
        <pc:spChg chg="add mod ord">
          <ac:chgData name="JANET LEWIS" userId="7748ad2dbe0e9cd0" providerId="LiveId" clId="{3A732CF9-94F9-4B2B-A639-DF6B3678E1E2}" dt="2023-02-09T21:32:09.989" v="515" actId="1076"/>
          <ac:spMkLst>
            <pc:docMk/>
            <pc:sldMk cId="1885604349" sldId="1642"/>
            <ac:spMk id="4" creationId="{14405E36-0CCA-0250-1EB6-B44A70FDDDAE}"/>
          </ac:spMkLst>
        </pc:spChg>
        <pc:spChg chg="add mod">
          <ac:chgData name="JANET LEWIS" userId="7748ad2dbe0e9cd0" providerId="LiveId" clId="{3A732CF9-94F9-4B2B-A639-DF6B3678E1E2}" dt="2023-02-09T21:23:42.988" v="456" actId="1076"/>
          <ac:spMkLst>
            <pc:docMk/>
            <pc:sldMk cId="1885604349" sldId="1642"/>
            <ac:spMk id="7" creationId="{B77A534D-740F-4506-3121-AB9BBBB17B22}"/>
          </ac:spMkLst>
        </pc:spChg>
        <pc:picChg chg="add del mod">
          <ac:chgData name="JANET LEWIS" userId="7748ad2dbe0e9cd0" providerId="LiveId" clId="{3A732CF9-94F9-4B2B-A639-DF6B3678E1E2}" dt="2023-02-09T21:14:16.660" v="270"/>
          <ac:picMkLst>
            <pc:docMk/>
            <pc:sldMk cId="1885604349" sldId="1642"/>
            <ac:picMk id="5" creationId="{3B6F4317-A573-D202-537F-1B0CE72A3C5B}"/>
          </ac:picMkLst>
        </pc:picChg>
        <pc:picChg chg="add del mod">
          <ac:chgData name="JANET LEWIS" userId="7748ad2dbe0e9cd0" providerId="LiveId" clId="{3A732CF9-94F9-4B2B-A639-DF6B3678E1E2}" dt="2023-02-09T21:25:26.585" v="462" actId="478"/>
          <ac:picMkLst>
            <pc:docMk/>
            <pc:sldMk cId="1885604349" sldId="1642"/>
            <ac:picMk id="8" creationId="{EF1EDC81-04A5-10F5-E181-EB1AE1A01CBD}"/>
          </ac:picMkLst>
        </pc:picChg>
        <pc:picChg chg="add del mod">
          <ac:chgData name="JANET LEWIS" userId="7748ad2dbe0e9cd0" providerId="LiveId" clId="{3A732CF9-94F9-4B2B-A639-DF6B3678E1E2}" dt="2023-02-09T21:28:27.805" v="483" actId="931"/>
          <ac:picMkLst>
            <pc:docMk/>
            <pc:sldMk cId="1885604349" sldId="1642"/>
            <ac:picMk id="10" creationId="{E08B969E-1FCE-1DE7-E6A5-07E88F59CC2D}"/>
          </ac:picMkLst>
        </pc:picChg>
        <pc:picChg chg="add del mod">
          <ac:chgData name="JANET LEWIS" userId="7748ad2dbe0e9cd0" providerId="LiveId" clId="{3A732CF9-94F9-4B2B-A639-DF6B3678E1E2}" dt="2023-02-09T21:29:36.838" v="496" actId="931"/>
          <ac:picMkLst>
            <pc:docMk/>
            <pc:sldMk cId="1885604349" sldId="1642"/>
            <ac:picMk id="12" creationId="{2B5846E9-735F-FFE6-E9CB-59271FB1F21D}"/>
          </ac:picMkLst>
        </pc:picChg>
        <pc:picChg chg="add mod">
          <ac:chgData name="JANET LEWIS" userId="7748ad2dbe0e9cd0" providerId="LiveId" clId="{3A732CF9-94F9-4B2B-A639-DF6B3678E1E2}" dt="2023-02-09T21:32:45.307" v="518" actId="14100"/>
          <ac:picMkLst>
            <pc:docMk/>
            <pc:sldMk cId="1885604349" sldId="1642"/>
            <ac:picMk id="14" creationId="{ECF6669A-286D-E075-2063-B65329D895EE}"/>
          </ac:picMkLst>
        </pc:picChg>
      </pc:sldChg>
      <pc:sldChg chg="addSp modSp new mod modClrScheme chgLayout">
        <pc:chgData name="JANET LEWIS" userId="7748ad2dbe0e9cd0" providerId="LiveId" clId="{3A732CF9-94F9-4B2B-A639-DF6B3678E1E2}" dt="2023-02-09T21:36:30.810" v="533" actId="14100"/>
        <pc:sldMkLst>
          <pc:docMk/>
          <pc:sldMk cId="1695167470" sldId="1643"/>
        </pc:sldMkLst>
        <pc:spChg chg="mod ord">
          <ac:chgData name="JANET LEWIS" userId="7748ad2dbe0e9cd0" providerId="LiveId" clId="{3A732CF9-94F9-4B2B-A639-DF6B3678E1E2}" dt="2023-02-09T21:33:42.381" v="519" actId="700"/>
          <ac:spMkLst>
            <pc:docMk/>
            <pc:sldMk cId="1695167470" sldId="1643"/>
            <ac:spMk id="2" creationId="{20930894-4EBD-77FB-620E-EF478B5BC9EB}"/>
          </ac:spMkLst>
        </pc:spChg>
        <pc:spChg chg="mod ord">
          <ac:chgData name="JANET LEWIS" userId="7748ad2dbe0e9cd0" providerId="LiveId" clId="{3A732CF9-94F9-4B2B-A639-DF6B3678E1E2}" dt="2023-02-09T21:33:42.381" v="519" actId="700"/>
          <ac:spMkLst>
            <pc:docMk/>
            <pc:sldMk cId="1695167470" sldId="1643"/>
            <ac:spMk id="3" creationId="{EBD9E5EE-E9FF-560A-1E6D-4BE2D77BC939}"/>
          </ac:spMkLst>
        </pc:spChg>
        <pc:spChg chg="add mod ord">
          <ac:chgData name="JANET LEWIS" userId="7748ad2dbe0e9cd0" providerId="LiveId" clId="{3A732CF9-94F9-4B2B-A639-DF6B3678E1E2}" dt="2023-02-09T21:34:55.699" v="520"/>
          <ac:spMkLst>
            <pc:docMk/>
            <pc:sldMk cId="1695167470" sldId="1643"/>
            <ac:spMk id="4" creationId="{F2629147-E00F-9F1F-0FB2-8DBE5D4359DB}"/>
          </ac:spMkLst>
        </pc:spChg>
        <pc:picChg chg="add mod">
          <ac:chgData name="JANET LEWIS" userId="7748ad2dbe0e9cd0" providerId="LiveId" clId="{3A732CF9-94F9-4B2B-A639-DF6B3678E1E2}" dt="2023-02-09T21:36:21.498" v="529" actId="1076"/>
          <ac:picMkLst>
            <pc:docMk/>
            <pc:sldMk cId="1695167470" sldId="1643"/>
            <ac:picMk id="5" creationId="{12FF0825-2171-9F1C-39E4-F31566C73886}"/>
          </ac:picMkLst>
        </pc:picChg>
        <pc:picChg chg="add mod">
          <ac:chgData name="JANET LEWIS" userId="7748ad2dbe0e9cd0" providerId="LiveId" clId="{3A732CF9-94F9-4B2B-A639-DF6B3678E1E2}" dt="2023-02-09T21:36:30.810" v="533" actId="14100"/>
          <ac:picMkLst>
            <pc:docMk/>
            <pc:sldMk cId="1695167470" sldId="1643"/>
            <ac:picMk id="7" creationId="{A31F8EEE-5589-890B-2603-3EA2AC38A5C5}"/>
          </ac:picMkLst>
        </pc:picChg>
      </pc:sldChg>
      <pc:sldChg chg="addSp delSp modSp new mod">
        <pc:chgData name="JANET LEWIS" userId="7748ad2dbe0e9cd0" providerId="LiveId" clId="{3A732CF9-94F9-4B2B-A639-DF6B3678E1E2}" dt="2023-02-09T21:51:27.064" v="641" actId="1076"/>
        <pc:sldMkLst>
          <pc:docMk/>
          <pc:sldMk cId="1712944342" sldId="1644"/>
        </pc:sldMkLst>
        <pc:spChg chg="add mod">
          <ac:chgData name="JANET LEWIS" userId="7748ad2dbe0e9cd0" providerId="LiveId" clId="{3A732CF9-94F9-4B2B-A639-DF6B3678E1E2}" dt="2023-02-09T21:51:27.064" v="641" actId="1076"/>
          <ac:spMkLst>
            <pc:docMk/>
            <pc:sldMk cId="1712944342" sldId="1644"/>
            <ac:spMk id="6" creationId="{A4762036-7094-AD57-A0CB-29AD5610ADB8}"/>
          </ac:spMkLst>
        </pc:spChg>
        <pc:picChg chg="add del mod">
          <ac:chgData name="JANET LEWIS" userId="7748ad2dbe0e9cd0" providerId="LiveId" clId="{3A732CF9-94F9-4B2B-A639-DF6B3678E1E2}" dt="2023-02-09T21:38:00.954" v="535"/>
          <ac:picMkLst>
            <pc:docMk/>
            <pc:sldMk cId="1712944342" sldId="1644"/>
            <ac:picMk id="4" creationId="{72F91105-2E55-7180-6B04-6AE35D1D6E64}"/>
          </ac:picMkLst>
        </pc:picChg>
        <pc:picChg chg="add mod">
          <ac:chgData name="JANET LEWIS" userId="7748ad2dbe0e9cd0" providerId="LiveId" clId="{3A732CF9-94F9-4B2B-A639-DF6B3678E1E2}" dt="2023-02-09T21:50:50.635" v="637" actId="1076"/>
          <ac:picMkLst>
            <pc:docMk/>
            <pc:sldMk cId="1712944342" sldId="1644"/>
            <ac:picMk id="7" creationId="{A3DE6F74-FC62-0C9B-7FC8-77E6F5682097}"/>
          </ac:picMkLst>
        </pc:picChg>
        <pc:picChg chg="add mod">
          <ac:chgData name="JANET LEWIS" userId="7748ad2dbe0e9cd0" providerId="LiveId" clId="{3A732CF9-94F9-4B2B-A639-DF6B3678E1E2}" dt="2023-02-09T21:51:06.801" v="639" actId="1076"/>
          <ac:picMkLst>
            <pc:docMk/>
            <pc:sldMk cId="1712944342" sldId="1644"/>
            <ac:picMk id="8" creationId="{3F82A0E9-D85B-4692-9315-6037161B035E}"/>
          </ac:picMkLst>
        </pc:picChg>
        <pc:picChg chg="add mod">
          <ac:chgData name="JANET LEWIS" userId="7748ad2dbe0e9cd0" providerId="LiveId" clId="{3A732CF9-94F9-4B2B-A639-DF6B3678E1E2}" dt="2023-02-09T21:51:01.168" v="638" actId="1076"/>
          <ac:picMkLst>
            <pc:docMk/>
            <pc:sldMk cId="1712944342" sldId="1644"/>
            <ac:picMk id="9" creationId="{A2983DA7-F936-17F5-D6BA-F62AEADA317B}"/>
          </ac:picMkLst>
        </pc:picChg>
        <pc:picChg chg="add del mod">
          <ac:chgData name="JANET LEWIS" userId="7748ad2dbe0e9cd0" providerId="LiveId" clId="{3A732CF9-94F9-4B2B-A639-DF6B3678E1E2}" dt="2023-02-09T21:49:50.773" v="622" actId="21"/>
          <ac:picMkLst>
            <pc:docMk/>
            <pc:sldMk cId="1712944342" sldId="1644"/>
            <ac:picMk id="10" creationId="{C985C49C-DB09-44A5-F382-4727A9E4BE23}"/>
          </ac:picMkLst>
        </pc:picChg>
        <pc:picChg chg="add del mod">
          <ac:chgData name="JANET LEWIS" userId="7748ad2dbe0e9cd0" providerId="LiveId" clId="{3A732CF9-94F9-4B2B-A639-DF6B3678E1E2}" dt="2023-02-09T21:49:24.587" v="613" actId="21"/>
          <ac:picMkLst>
            <pc:docMk/>
            <pc:sldMk cId="1712944342" sldId="1644"/>
            <ac:picMk id="11" creationId="{FDE0C8CE-E16D-7F18-EC61-4B1E2A524370}"/>
          </ac:picMkLst>
        </pc:picChg>
        <pc:picChg chg="add del mod">
          <ac:chgData name="JANET LEWIS" userId="7748ad2dbe0e9cd0" providerId="LiveId" clId="{3A732CF9-94F9-4B2B-A639-DF6B3678E1E2}" dt="2023-02-09T21:49:08.966" v="610" actId="21"/>
          <ac:picMkLst>
            <pc:docMk/>
            <pc:sldMk cId="1712944342" sldId="1644"/>
            <ac:picMk id="12" creationId="{7440413E-9BF7-ACCD-850F-DB731D421AD8}"/>
          </ac:picMkLst>
        </pc:picChg>
        <pc:picChg chg="add del mod">
          <ac:chgData name="JANET LEWIS" userId="7748ad2dbe0e9cd0" providerId="LiveId" clId="{3A732CF9-94F9-4B2B-A639-DF6B3678E1E2}" dt="2023-02-09T21:49:02.895" v="609" actId="478"/>
          <ac:picMkLst>
            <pc:docMk/>
            <pc:sldMk cId="1712944342" sldId="1644"/>
            <ac:picMk id="13" creationId="{3CE45C7D-E27F-6972-4FE5-366CAD5136E2}"/>
          </ac:picMkLst>
        </pc:picChg>
      </pc:sldChg>
      <pc:sldChg chg="addSp modSp new mod">
        <pc:chgData name="JANET LEWIS" userId="7748ad2dbe0e9cd0" providerId="LiveId" clId="{3A732CF9-94F9-4B2B-A639-DF6B3678E1E2}" dt="2023-02-09T21:50:13.410" v="627" actId="1076"/>
        <pc:sldMkLst>
          <pc:docMk/>
          <pc:sldMk cId="861055327" sldId="1645"/>
        </pc:sldMkLst>
        <pc:spChg chg="add mod">
          <ac:chgData name="JANET LEWIS" userId="7748ad2dbe0e9cd0" providerId="LiveId" clId="{3A732CF9-94F9-4B2B-A639-DF6B3678E1E2}" dt="2023-02-09T21:48:41.444" v="605" actId="1076"/>
          <ac:spMkLst>
            <pc:docMk/>
            <pc:sldMk cId="861055327" sldId="1645"/>
            <ac:spMk id="5" creationId="{1500D785-BCB9-50B5-6420-82FA4D30F0FC}"/>
          </ac:spMkLst>
        </pc:spChg>
        <pc:picChg chg="add mod">
          <ac:chgData name="JANET LEWIS" userId="7748ad2dbe0e9cd0" providerId="LiveId" clId="{3A732CF9-94F9-4B2B-A639-DF6B3678E1E2}" dt="2023-02-09T21:50:13.410" v="627" actId="1076"/>
          <ac:picMkLst>
            <pc:docMk/>
            <pc:sldMk cId="861055327" sldId="1645"/>
            <ac:picMk id="6" creationId="{46868E2B-4BDD-B96F-C1E4-9EBD2E96DB88}"/>
          </ac:picMkLst>
        </pc:picChg>
        <pc:picChg chg="add mod">
          <ac:chgData name="JANET LEWIS" userId="7748ad2dbe0e9cd0" providerId="LiveId" clId="{3A732CF9-94F9-4B2B-A639-DF6B3678E1E2}" dt="2023-02-09T21:49:18.612" v="612" actId="1076"/>
          <ac:picMkLst>
            <pc:docMk/>
            <pc:sldMk cId="861055327" sldId="1645"/>
            <ac:picMk id="7" creationId="{D923D9F9-B5FD-79FD-DDBE-383FCCCBAC8F}"/>
          </ac:picMkLst>
        </pc:picChg>
        <pc:picChg chg="add mod">
          <ac:chgData name="JANET LEWIS" userId="7748ad2dbe0e9cd0" providerId="LiveId" clId="{3A732CF9-94F9-4B2B-A639-DF6B3678E1E2}" dt="2023-02-09T21:49:43.951" v="621" actId="1076"/>
          <ac:picMkLst>
            <pc:docMk/>
            <pc:sldMk cId="861055327" sldId="1645"/>
            <ac:picMk id="8" creationId="{67316281-637D-D68E-08FD-62B7C5367215}"/>
          </ac:picMkLst>
        </pc:picChg>
        <pc:picChg chg="add mod">
          <ac:chgData name="JANET LEWIS" userId="7748ad2dbe0e9cd0" providerId="LiveId" clId="{3A732CF9-94F9-4B2B-A639-DF6B3678E1E2}" dt="2023-02-09T21:50:08.131" v="626" actId="14100"/>
          <ac:picMkLst>
            <pc:docMk/>
            <pc:sldMk cId="861055327" sldId="1645"/>
            <ac:picMk id="9" creationId="{4AAF6316-D48E-89AC-261C-0A3EB410607E}"/>
          </ac:picMkLst>
        </pc:picChg>
      </pc:sldChg>
      <pc:sldChg chg="addSp modSp add mod">
        <pc:chgData name="JANET LEWIS" userId="7748ad2dbe0e9cd0" providerId="LiveId" clId="{3A732CF9-94F9-4B2B-A639-DF6B3678E1E2}" dt="2023-02-09T22:01:48.120" v="754" actId="14100"/>
        <pc:sldMkLst>
          <pc:docMk/>
          <pc:sldMk cId="2841267450" sldId="1646"/>
        </pc:sldMkLst>
        <pc:spChg chg="add mod">
          <ac:chgData name="JANET LEWIS" userId="7748ad2dbe0e9cd0" providerId="LiveId" clId="{3A732CF9-94F9-4B2B-A639-DF6B3678E1E2}" dt="2023-02-09T22:01:48.120" v="754" actId="14100"/>
          <ac:spMkLst>
            <pc:docMk/>
            <pc:sldMk cId="2841267450" sldId="1646"/>
            <ac:spMk id="4" creationId="{15893EC1-12E6-9D5B-B639-4A691A27FABB}"/>
          </ac:spMkLst>
        </pc:spChg>
        <pc:spChg chg="add mod">
          <ac:chgData name="JANET LEWIS" userId="7748ad2dbe0e9cd0" providerId="LiveId" clId="{3A732CF9-94F9-4B2B-A639-DF6B3678E1E2}" dt="2023-02-09T21:53:56.089" v="672" actId="1076"/>
          <ac:spMkLst>
            <pc:docMk/>
            <pc:sldMk cId="2841267450" sldId="1646"/>
            <ac:spMk id="6" creationId="{1B05E545-B10E-2C33-E392-12BAAADD7F2B}"/>
          </ac:spMkLst>
        </pc:spChg>
        <pc:picChg chg="add mod">
          <ac:chgData name="JANET LEWIS" userId="7748ad2dbe0e9cd0" providerId="LiveId" clId="{3A732CF9-94F9-4B2B-A639-DF6B3678E1E2}" dt="2023-02-09T21:53:39.449" v="670" actId="1076"/>
          <ac:picMkLst>
            <pc:docMk/>
            <pc:sldMk cId="2841267450" sldId="1646"/>
            <ac:picMk id="5" creationId="{F4DD71D7-F97E-1051-2BE5-0FED7C00D324}"/>
          </ac:picMkLst>
        </pc:picChg>
      </pc:sldChg>
      <pc:sldChg chg="addSp delSp modSp add mod">
        <pc:chgData name="JANET LEWIS" userId="7748ad2dbe0e9cd0" providerId="LiveId" clId="{3A732CF9-94F9-4B2B-A639-DF6B3678E1E2}" dt="2023-02-09T22:01:34.284" v="753" actId="14100"/>
        <pc:sldMkLst>
          <pc:docMk/>
          <pc:sldMk cId="1162359257" sldId="1647"/>
        </pc:sldMkLst>
        <pc:spChg chg="add del mod">
          <ac:chgData name="JANET LEWIS" userId="7748ad2dbe0e9cd0" providerId="LiveId" clId="{3A732CF9-94F9-4B2B-A639-DF6B3678E1E2}" dt="2023-02-09T21:54:51.106" v="675"/>
          <ac:spMkLst>
            <pc:docMk/>
            <pc:sldMk cId="1162359257" sldId="1647"/>
            <ac:spMk id="4" creationId="{D1EA2E29-449E-FF15-9AD6-A06B10A6FA54}"/>
          </ac:spMkLst>
        </pc:spChg>
        <pc:spChg chg="add mod">
          <ac:chgData name="JANET LEWIS" userId="7748ad2dbe0e9cd0" providerId="LiveId" clId="{3A732CF9-94F9-4B2B-A639-DF6B3678E1E2}" dt="2023-02-09T22:01:34.284" v="753" actId="14100"/>
          <ac:spMkLst>
            <pc:docMk/>
            <pc:sldMk cId="1162359257" sldId="1647"/>
            <ac:spMk id="6" creationId="{1339ECB2-AF34-3AD5-A729-F6DE0F5B3FDB}"/>
          </ac:spMkLst>
        </pc:spChg>
        <pc:spChg chg="add mod">
          <ac:chgData name="JANET LEWIS" userId="7748ad2dbe0e9cd0" providerId="LiveId" clId="{3A732CF9-94F9-4B2B-A639-DF6B3678E1E2}" dt="2023-02-09T21:58:17.299" v="726" actId="1076"/>
          <ac:spMkLst>
            <pc:docMk/>
            <pc:sldMk cId="1162359257" sldId="1647"/>
            <ac:spMk id="8" creationId="{8C6E41AE-E6EE-BA23-5773-3011C33F4DEF}"/>
          </ac:spMkLst>
        </pc:spChg>
        <pc:picChg chg="add mod">
          <ac:chgData name="JANET LEWIS" userId="7748ad2dbe0e9cd0" providerId="LiveId" clId="{3A732CF9-94F9-4B2B-A639-DF6B3678E1E2}" dt="2023-02-09T22:00:54.175" v="749" actId="1076"/>
          <ac:picMkLst>
            <pc:docMk/>
            <pc:sldMk cId="1162359257" sldId="1647"/>
            <ac:picMk id="7" creationId="{872B18A2-6258-A7B8-8B13-5D3CA940823A}"/>
          </ac:picMkLst>
        </pc:picChg>
      </pc:sldChg>
      <pc:sldChg chg="addSp delSp modSp add mod">
        <pc:chgData name="JANET LEWIS" userId="7748ad2dbe0e9cd0" providerId="LiveId" clId="{3A732CF9-94F9-4B2B-A639-DF6B3678E1E2}" dt="2023-02-09T22:16:49.689" v="865" actId="1076"/>
        <pc:sldMkLst>
          <pc:docMk/>
          <pc:sldMk cId="917721184" sldId="1648"/>
        </pc:sldMkLst>
        <pc:spChg chg="add mod">
          <ac:chgData name="JANET LEWIS" userId="7748ad2dbe0e9cd0" providerId="LiveId" clId="{3A732CF9-94F9-4B2B-A639-DF6B3678E1E2}" dt="2023-02-09T22:11:37.281" v="820" actId="6549"/>
          <ac:spMkLst>
            <pc:docMk/>
            <pc:sldMk cId="917721184" sldId="1648"/>
            <ac:spMk id="5" creationId="{B6861257-C8AA-1F0E-4D28-8309B691F6B1}"/>
          </ac:spMkLst>
        </pc:spChg>
        <pc:spChg chg="add del mod">
          <ac:chgData name="JANET LEWIS" userId="7748ad2dbe0e9cd0" providerId="LiveId" clId="{3A732CF9-94F9-4B2B-A639-DF6B3678E1E2}" dt="2023-02-09T22:12:57.489" v="831" actId="21"/>
          <ac:spMkLst>
            <pc:docMk/>
            <pc:sldMk cId="917721184" sldId="1648"/>
            <ac:spMk id="8" creationId="{5655A4C4-D66A-9C04-D4DA-E036FE93216F}"/>
          </ac:spMkLst>
        </pc:spChg>
        <pc:spChg chg="add mod">
          <ac:chgData name="JANET LEWIS" userId="7748ad2dbe0e9cd0" providerId="LiveId" clId="{3A732CF9-94F9-4B2B-A639-DF6B3678E1E2}" dt="2023-02-09T22:16:23.357" v="857" actId="1076"/>
          <ac:spMkLst>
            <pc:docMk/>
            <pc:sldMk cId="917721184" sldId="1648"/>
            <ac:spMk id="9" creationId="{EFB25CCA-9ED7-E5B5-9DA1-2B969794FF47}"/>
          </ac:spMkLst>
        </pc:spChg>
        <pc:spChg chg="add del mod">
          <ac:chgData name="JANET LEWIS" userId="7748ad2dbe0e9cd0" providerId="LiveId" clId="{3A732CF9-94F9-4B2B-A639-DF6B3678E1E2}" dt="2023-02-09T22:16:10.539" v="854" actId="478"/>
          <ac:spMkLst>
            <pc:docMk/>
            <pc:sldMk cId="917721184" sldId="1648"/>
            <ac:spMk id="11" creationId="{73074BE0-F40A-9A0A-ED77-CEDD3FD61A42}"/>
          </ac:spMkLst>
        </pc:spChg>
        <pc:spChg chg="add mod">
          <ac:chgData name="JANET LEWIS" userId="7748ad2dbe0e9cd0" providerId="LiveId" clId="{3A732CF9-94F9-4B2B-A639-DF6B3678E1E2}" dt="2023-02-09T22:16:49.689" v="865" actId="1076"/>
          <ac:spMkLst>
            <pc:docMk/>
            <pc:sldMk cId="917721184" sldId="1648"/>
            <ac:spMk id="17" creationId="{A2E02840-4933-03AB-86F9-9C4BA755F1C3}"/>
          </ac:spMkLst>
        </pc:spChg>
        <pc:picChg chg="add mod">
          <ac:chgData name="JANET LEWIS" userId="7748ad2dbe0e9cd0" providerId="LiveId" clId="{3A732CF9-94F9-4B2B-A639-DF6B3678E1E2}" dt="2023-02-09T22:08:03.584" v="784" actId="1076"/>
          <ac:picMkLst>
            <pc:docMk/>
            <pc:sldMk cId="917721184" sldId="1648"/>
            <ac:picMk id="6" creationId="{16E5DDE5-DA60-BEA7-8C1F-B5A4FDA0C7E6}"/>
          </ac:picMkLst>
        </pc:picChg>
        <pc:picChg chg="add del mod">
          <ac:chgData name="JANET LEWIS" userId="7748ad2dbe0e9cd0" providerId="LiveId" clId="{3A732CF9-94F9-4B2B-A639-DF6B3678E1E2}" dt="2023-02-09T22:12:19.662" v="822" actId="478"/>
          <ac:picMkLst>
            <pc:docMk/>
            <pc:sldMk cId="917721184" sldId="1648"/>
            <ac:picMk id="7" creationId="{2C9B4C2C-9339-7068-F4F2-967780784490}"/>
          </ac:picMkLst>
        </pc:picChg>
        <pc:picChg chg="add del mod">
          <ac:chgData name="JANET LEWIS" userId="7748ad2dbe0e9cd0" providerId="LiveId" clId="{3A732CF9-94F9-4B2B-A639-DF6B3678E1E2}" dt="2023-02-09T22:13:23.458" v="835" actId="478"/>
          <ac:picMkLst>
            <pc:docMk/>
            <pc:sldMk cId="917721184" sldId="1648"/>
            <ac:picMk id="10" creationId="{2569DF73-23E9-4655-6301-96D3B2BF705F}"/>
          </ac:picMkLst>
        </pc:picChg>
        <pc:picChg chg="add del mod">
          <ac:chgData name="JANET LEWIS" userId="7748ad2dbe0e9cd0" providerId="LiveId" clId="{3A732CF9-94F9-4B2B-A639-DF6B3678E1E2}" dt="2023-02-09T22:13:44.968" v="837"/>
          <ac:picMkLst>
            <pc:docMk/>
            <pc:sldMk cId="917721184" sldId="1648"/>
            <ac:picMk id="12" creationId="{39F1761B-19E8-94A9-508D-A86C96E048E2}"/>
          </ac:picMkLst>
        </pc:picChg>
        <pc:picChg chg="add del mod">
          <ac:chgData name="JANET LEWIS" userId="7748ad2dbe0e9cd0" providerId="LiveId" clId="{3A732CF9-94F9-4B2B-A639-DF6B3678E1E2}" dt="2023-02-09T22:14:14.298" v="839"/>
          <ac:picMkLst>
            <pc:docMk/>
            <pc:sldMk cId="917721184" sldId="1648"/>
            <ac:picMk id="13" creationId="{999CDE96-B31E-B7A6-4BD1-D38FA51A315A}"/>
          </ac:picMkLst>
        </pc:picChg>
        <pc:picChg chg="add del mod">
          <ac:chgData name="JANET LEWIS" userId="7748ad2dbe0e9cd0" providerId="LiveId" clId="{3A732CF9-94F9-4B2B-A639-DF6B3678E1E2}" dt="2023-02-09T22:15:17.735" v="846" actId="931"/>
          <ac:picMkLst>
            <pc:docMk/>
            <pc:sldMk cId="917721184" sldId="1648"/>
            <ac:picMk id="15" creationId="{B7E3F49C-3926-E825-D5D5-6460C4CDE3C2}"/>
          </ac:picMkLst>
        </pc:picChg>
        <pc:picChg chg="add mod">
          <ac:chgData name="JANET LEWIS" userId="7748ad2dbe0e9cd0" providerId="LiveId" clId="{3A732CF9-94F9-4B2B-A639-DF6B3678E1E2}" dt="2023-02-09T22:16:42.948" v="863" actId="1076"/>
          <ac:picMkLst>
            <pc:docMk/>
            <pc:sldMk cId="917721184" sldId="1648"/>
            <ac:picMk id="16" creationId="{DBB0352D-D5DE-6E80-64DE-6D4EF0DE62FD}"/>
          </ac:picMkLst>
        </pc:picChg>
      </pc:sldChg>
      <pc:sldChg chg="addSp delSp modSp add mod">
        <pc:chgData name="JANET LEWIS" userId="7748ad2dbe0e9cd0" providerId="LiveId" clId="{3A732CF9-94F9-4B2B-A639-DF6B3678E1E2}" dt="2023-02-09T22:27:53.761" v="980" actId="1076"/>
        <pc:sldMkLst>
          <pc:docMk/>
          <pc:sldMk cId="3753084565" sldId="1649"/>
        </pc:sldMkLst>
        <pc:spChg chg="add mod">
          <ac:chgData name="JANET LEWIS" userId="7748ad2dbe0e9cd0" providerId="LiveId" clId="{3A732CF9-94F9-4B2B-A639-DF6B3678E1E2}" dt="2023-02-09T22:26:22.045" v="968" actId="20577"/>
          <ac:spMkLst>
            <pc:docMk/>
            <pc:sldMk cId="3753084565" sldId="1649"/>
            <ac:spMk id="5" creationId="{39C95C80-B38F-00CC-D1CF-EBCBA7F4C0E3}"/>
          </ac:spMkLst>
        </pc:spChg>
        <pc:picChg chg="add mod">
          <ac:chgData name="JANET LEWIS" userId="7748ad2dbe0e9cd0" providerId="LiveId" clId="{3A732CF9-94F9-4B2B-A639-DF6B3678E1E2}" dt="2023-02-09T22:25:22.373" v="950" actId="1076"/>
          <ac:picMkLst>
            <pc:docMk/>
            <pc:sldMk cId="3753084565" sldId="1649"/>
            <ac:picMk id="6" creationId="{D48EEFF9-6B89-28D9-163C-21DEFFC8115A}"/>
          </ac:picMkLst>
        </pc:picChg>
        <pc:picChg chg="add mod">
          <ac:chgData name="JANET LEWIS" userId="7748ad2dbe0e9cd0" providerId="LiveId" clId="{3A732CF9-94F9-4B2B-A639-DF6B3678E1E2}" dt="2023-02-09T22:26:03.960" v="961" actId="14100"/>
          <ac:picMkLst>
            <pc:docMk/>
            <pc:sldMk cId="3753084565" sldId="1649"/>
            <ac:picMk id="7" creationId="{6A1C7D17-E30C-6DAD-2513-E812AF220CCB}"/>
          </ac:picMkLst>
        </pc:picChg>
        <pc:picChg chg="add mod">
          <ac:chgData name="JANET LEWIS" userId="7748ad2dbe0e9cd0" providerId="LiveId" clId="{3A732CF9-94F9-4B2B-A639-DF6B3678E1E2}" dt="2023-02-09T22:25:20.735" v="949" actId="1076"/>
          <ac:picMkLst>
            <pc:docMk/>
            <pc:sldMk cId="3753084565" sldId="1649"/>
            <ac:picMk id="8" creationId="{C10022F1-B4D0-4BAD-4724-B4C9DDFC18F5}"/>
          </ac:picMkLst>
        </pc:picChg>
        <pc:picChg chg="add mod">
          <ac:chgData name="JANET LEWIS" userId="7748ad2dbe0e9cd0" providerId="LiveId" clId="{3A732CF9-94F9-4B2B-A639-DF6B3678E1E2}" dt="2023-02-09T22:25:28.717" v="951" actId="1076"/>
          <ac:picMkLst>
            <pc:docMk/>
            <pc:sldMk cId="3753084565" sldId="1649"/>
            <ac:picMk id="9" creationId="{9EAEF823-2A29-00C5-452E-FEBF741C161D}"/>
          </ac:picMkLst>
        </pc:picChg>
        <pc:inkChg chg="add mod">
          <ac:chgData name="JANET LEWIS" userId="7748ad2dbe0e9cd0" providerId="LiveId" clId="{3A732CF9-94F9-4B2B-A639-DF6B3678E1E2}" dt="2023-02-09T22:26:48.796" v="970" actId="1076"/>
          <ac:inkMkLst>
            <pc:docMk/>
            <pc:sldMk cId="3753084565" sldId="1649"/>
            <ac:inkMk id="10" creationId="{262936DC-6005-B795-9C59-03ABAC613466}"/>
          </ac:inkMkLst>
        </pc:inkChg>
        <pc:inkChg chg="add mod">
          <ac:chgData name="JANET LEWIS" userId="7748ad2dbe0e9cd0" providerId="LiveId" clId="{3A732CF9-94F9-4B2B-A639-DF6B3678E1E2}" dt="2023-02-09T22:27:25.492" v="975" actId="1076"/>
          <ac:inkMkLst>
            <pc:docMk/>
            <pc:sldMk cId="3753084565" sldId="1649"/>
            <ac:inkMk id="11" creationId="{ACD8E0FA-4761-9A60-7E13-D188A403D5EC}"/>
          </ac:inkMkLst>
        </pc:inkChg>
        <pc:inkChg chg="add del mod">
          <ac:chgData name="JANET LEWIS" userId="7748ad2dbe0e9cd0" providerId="LiveId" clId="{3A732CF9-94F9-4B2B-A639-DF6B3678E1E2}" dt="2023-02-09T22:27:15.967" v="973"/>
          <ac:inkMkLst>
            <pc:docMk/>
            <pc:sldMk cId="3753084565" sldId="1649"/>
            <ac:inkMk id="12" creationId="{41E02DD7-719D-136F-54EF-94787BB8535E}"/>
          </ac:inkMkLst>
        </pc:inkChg>
        <pc:inkChg chg="add mod">
          <ac:chgData name="JANET LEWIS" userId="7748ad2dbe0e9cd0" providerId="LiveId" clId="{3A732CF9-94F9-4B2B-A639-DF6B3678E1E2}" dt="2023-02-09T22:27:20.109" v="974"/>
          <ac:inkMkLst>
            <pc:docMk/>
            <pc:sldMk cId="3753084565" sldId="1649"/>
            <ac:inkMk id="13" creationId="{3CF1028D-4E65-95EC-95D0-95B4A5DFBB40}"/>
          </ac:inkMkLst>
        </pc:inkChg>
        <pc:inkChg chg="add mod">
          <ac:chgData name="JANET LEWIS" userId="7748ad2dbe0e9cd0" providerId="LiveId" clId="{3A732CF9-94F9-4B2B-A639-DF6B3678E1E2}" dt="2023-02-09T22:27:53.761" v="980" actId="1076"/>
          <ac:inkMkLst>
            <pc:docMk/>
            <pc:sldMk cId="3753084565" sldId="1649"/>
            <ac:inkMk id="14" creationId="{C44377BB-6467-C7F5-2DDB-0F760081CAA9}"/>
          </ac:inkMkLst>
        </pc:inkChg>
        <pc:inkChg chg="add mod">
          <ac:chgData name="JANET LEWIS" userId="7748ad2dbe0e9cd0" providerId="LiveId" clId="{3A732CF9-94F9-4B2B-A639-DF6B3678E1E2}" dt="2023-02-09T22:27:48.836" v="979"/>
          <ac:inkMkLst>
            <pc:docMk/>
            <pc:sldMk cId="3753084565" sldId="1649"/>
            <ac:inkMk id="15" creationId="{787558CC-D4F9-2903-D4E5-D6599E0EF037}"/>
          </ac:inkMkLst>
        </pc:inkChg>
      </pc:sldChg>
      <pc:sldChg chg="addSp delSp modSp add mod">
        <pc:chgData name="JANET LEWIS" userId="7748ad2dbe0e9cd0" providerId="LiveId" clId="{3A732CF9-94F9-4B2B-A639-DF6B3678E1E2}" dt="2023-02-09T22:37:54.954" v="1045" actId="1076"/>
        <pc:sldMkLst>
          <pc:docMk/>
          <pc:sldMk cId="1697482538" sldId="1650"/>
        </pc:sldMkLst>
        <pc:spChg chg="add mod">
          <ac:chgData name="JANET LEWIS" userId="7748ad2dbe0e9cd0" providerId="LiveId" clId="{3A732CF9-94F9-4B2B-A639-DF6B3678E1E2}" dt="2023-02-09T22:31:35.207" v="1010" actId="20577"/>
          <ac:spMkLst>
            <pc:docMk/>
            <pc:sldMk cId="1697482538" sldId="1650"/>
            <ac:spMk id="5" creationId="{4683F916-7673-03F5-6FBD-9DC2B295436B}"/>
          </ac:spMkLst>
        </pc:spChg>
        <pc:spChg chg="add mod">
          <ac:chgData name="JANET LEWIS" userId="7748ad2dbe0e9cd0" providerId="LiveId" clId="{3A732CF9-94F9-4B2B-A639-DF6B3678E1E2}" dt="2023-02-09T22:37:40.598" v="1042" actId="1076"/>
          <ac:spMkLst>
            <pc:docMk/>
            <pc:sldMk cId="1697482538" sldId="1650"/>
            <ac:spMk id="6" creationId="{A741DEEB-1BF7-D9EF-4BCF-D45FCCEF6A2F}"/>
          </ac:spMkLst>
        </pc:spChg>
        <pc:spChg chg="add mod">
          <ac:chgData name="JANET LEWIS" userId="7748ad2dbe0e9cd0" providerId="LiveId" clId="{3A732CF9-94F9-4B2B-A639-DF6B3678E1E2}" dt="2023-02-09T22:37:38.145" v="1041" actId="688"/>
          <ac:spMkLst>
            <pc:docMk/>
            <pc:sldMk cId="1697482538" sldId="1650"/>
            <ac:spMk id="9" creationId="{AB3F4B0A-E7BD-E138-10C1-5DA0D55B3579}"/>
          </ac:spMkLst>
        </pc:spChg>
        <pc:spChg chg="add mod">
          <ac:chgData name="JANET LEWIS" userId="7748ad2dbe0e9cd0" providerId="LiveId" clId="{3A732CF9-94F9-4B2B-A639-DF6B3678E1E2}" dt="2023-02-09T22:37:48.944" v="1044" actId="1076"/>
          <ac:spMkLst>
            <pc:docMk/>
            <pc:sldMk cId="1697482538" sldId="1650"/>
            <ac:spMk id="12" creationId="{8DAA5290-2772-BA9F-BAC7-60ACEDAD2E56}"/>
          </ac:spMkLst>
        </pc:spChg>
        <pc:picChg chg="add mod">
          <ac:chgData name="JANET LEWIS" userId="7748ad2dbe0e9cd0" providerId="LiveId" clId="{3A732CF9-94F9-4B2B-A639-DF6B3678E1E2}" dt="2023-02-09T22:31:05.361" v="999" actId="1076"/>
          <ac:picMkLst>
            <pc:docMk/>
            <pc:sldMk cId="1697482538" sldId="1650"/>
            <ac:picMk id="7" creationId="{FE8EBA7C-5744-C56C-9FD5-330AE0EEDE2B}"/>
          </ac:picMkLst>
        </pc:picChg>
        <pc:picChg chg="add mod">
          <ac:chgData name="JANET LEWIS" userId="7748ad2dbe0e9cd0" providerId="LiveId" clId="{3A732CF9-94F9-4B2B-A639-DF6B3678E1E2}" dt="2023-02-09T22:37:54.954" v="1045" actId="1076"/>
          <ac:picMkLst>
            <pc:docMk/>
            <pc:sldMk cId="1697482538" sldId="1650"/>
            <ac:picMk id="8" creationId="{BC4BC257-A7BA-C231-41F5-CB65A2AC2BC8}"/>
          </ac:picMkLst>
        </pc:picChg>
        <pc:picChg chg="add mod">
          <ac:chgData name="JANET LEWIS" userId="7748ad2dbe0e9cd0" providerId="LiveId" clId="{3A732CF9-94F9-4B2B-A639-DF6B3678E1E2}" dt="2023-02-09T22:37:45.728" v="1043" actId="1076"/>
          <ac:picMkLst>
            <pc:docMk/>
            <pc:sldMk cId="1697482538" sldId="1650"/>
            <ac:picMk id="10" creationId="{23C09BEF-BC76-8225-5A67-A3BD9AFA3A95}"/>
          </ac:picMkLst>
        </pc:picChg>
        <pc:picChg chg="add del mod">
          <ac:chgData name="JANET LEWIS" userId="7748ad2dbe0e9cd0" providerId="LiveId" clId="{3A732CF9-94F9-4B2B-A639-DF6B3678E1E2}" dt="2023-02-09T22:34:19.224" v="1021"/>
          <ac:picMkLst>
            <pc:docMk/>
            <pc:sldMk cId="1697482538" sldId="1650"/>
            <ac:picMk id="11" creationId="{9789F497-2DE9-E777-33CE-063FF8915217}"/>
          </ac:picMkLst>
        </pc:picChg>
        <pc:picChg chg="add mod">
          <ac:chgData name="JANET LEWIS" userId="7748ad2dbe0e9cd0" providerId="LiveId" clId="{3A732CF9-94F9-4B2B-A639-DF6B3678E1E2}" dt="2023-02-09T22:35:24.746" v="1026" actId="1076"/>
          <ac:picMkLst>
            <pc:docMk/>
            <pc:sldMk cId="1697482538" sldId="1650"/>
            <ac:picMk id="13" creationId="{FD0572F2-E677-B5EC-698A-74943F4E795C}"/>
          </ac:picMkLst>
        </pc:picChg>
        <pc:inkChg chg="add mod">
          <ac:chgData name="JANET LEWIS" userId="7748ad2dbe0e9cd0" providerId="LiveId" clId="{3A732CF9-94F9-4B2B-A639-DF6B3678E1E2}" dt="2023-02-09T22:35:46.885" v="1028" actId="1076"/>
          <ac:inkMkLst>
            <pc:docMk/>
            <pc:sldMk cId="1697482538" sldId="1650"/>
            <ac:inkMk id="14" creationId="{BEBD7BA9-EAA6-9FEB-942D-656A9A56F858}"/>
          </ac:inkMkLst>
        </pc:inkChg>
        <pc:inkChg chg="add mod">
          <ac:chgData name="JANET LEWIS" userId="7748ad2dbe0e9cd0" providerId="LiveId" clId="{3A732CF9-94F9-4B2B-A639-DF6B3678E1E2}" dt="2023-02-09T22:36:39.546" v="1033" actId="14100"/>
          <ac:inkMkLst>
            <pc:docMk/>
            <pc:sldMk cId="1697482538" sldId="1650"/>
            <ac:inkMk id="15" creationId="{1F18D132-A3E7-ED44-C748-075263F368FC}"/>
          </ac:inkMkLst>
        </pc:inkChg>
        <pc:inkChg chg="add mod">
          <ac:chgData name="JANET LEWIS" userId="7748ad2dbe0e9cd0" providerId="LiveId" clId="{3A732CF9-94F9-4B2B-A639-DF6B3678E1E2}" dt="2023-02-09T22:37:16.160" v="1038"/>
          <ac:inkMkLst>
            <pc:docMk/>
            <pc:sldMk cId="1697482538" sldId="1650"/>
            <ac:inkMk id="16" creationId="{AEB8BFE5-D32B-CB52-D1D3-875245584CB2}"/>
          </ac:inkMkLst>
        </pc:inkChg>
      </pc:sldChg>
      <pc:sldChg chg="addSp delSp modSp add mod">
        <pc:chgData name="JANET LEWIS" userId="7748ad2dbe0e9cd0" providerId="LiveId" clId="{3A732CF9-94F9-4B2B-A639-DF6B3678E1E2}" dt="2023-02-09T22:40:58.320" v="1072" actId="14100"/>
        <pc:sldMkLst>
          <pc:docMk/>
          <pc:sldMk cId="3832601962" sldId="1651"/>
        </pc:sldMkLst>
        <pc:spChg chg="add mod">
          <ac:chgData name="JANET LEWIS" userId="7748ad2dbe0e9cd0" providerId="LiveId" clId="{3A732CF9-94F9-4B2B-A639-DF6B3678E1E2}" dt="2023-02-09T22:40:52.578" v="1070" actId="20577"/>
          <ac:spMkLst>
            <pc:docMk/>
            <pc:sldMk cId="3832601962" sldId="1651"/>
            <ac:spMk id="6" creationId="{AB159594-8D27-DCA7-A503-9F25D63B09E5}"/>
          </ac:spMkLst>
        </pc:spChg>
        <pc:picChg chg="add mod">
          <ac:chgData name="JANET LEWIS" userId="7748ad2dbe0e9cd0" providerId="LiveId" clId="{3A732CF9-94F9-4B2B-A639-DF6B3678E1E2}" dt="2023-02-09T22:40:58.320" v="1072" actId="14100"/>
          <ac:picMkLst>
            <pc:docMk/>
            <pc:sldMk cId="3832601962" sldId="1651"/>
            <ac:picMk id="7" creationId="{CF9C5A62-533B-9D75-74F0-3517F075DF27}"/>
          </ac:picMkLst>
        </pc:picChg>
        <pc:inkChg chg="add del mod">
          <ac:chgData name="JANET LEWIS" userId="7748ad2dbe0e9cd0" providerId="LiveId" clId="{3A732CF9-94F9-4B2B-A639-DF6B3678E1E2}" dt="2023-02-09T22:38:39.410" v="1047"/>
          <ac:inkMkLst>
            <pc:docMk/>
            <pc:sldMk cId="3832601962" sldId="1651"/>
            <ac:inkMk id="4" creationId="{E29EEBB6-8C07-70A3-97F3-D4AFFBC28149}"/>
          </ac:inkMkLst>
        </pc:inkChg>
      </pc:sldChg>
      <pc:sldChg chg="addSp delSp modSp add mod">
        <pc:chgData name="JANET LEWIS" userId="7748ad2dbe0e9cd0" providerId="LiveId" clId="{3A732CF9-94F9-4B2B-A639-DF6B3678E1E2}" dt="2023-02-09T22:44:35.316" v="1115" actId="121"/>
        <pc:sldMkLst>
          <pc:docMk/>
          <pc:sldMk cId="1193984602" sldId="1652"/>
        </pc:sldMkLst>
        <pc:spChg chg="add mod">
          <ac:chgData name="JANET LEWIS" userId="7748ad2dbe0e9cd0" providerId="LiveId" clId="{3A732CF9-94F9-4B2B-A639-DF6B3678E1E2}" dt="2023-02-09T22:42:20.581" v="1080" actId="14100"/>
          <ac:spMkLst>
            <pc:docMk/>
            <pc:sldMk cId="1193984602" sldId="1652"/>
            <ac:spMk id="4" creationId="{06390C6D-B2F1-72F4-CAD5-79FD88164972}"/>
          </ac:spMkLst>
        </pc:spChg>
        <pc:spChg chg="add del mod">
          <ac:chgData name="JANET LEWIS" userId="7748ad2dbe0e9cd0" providerId="LiveId" clId="{3A732CF9-94F9-4B2B-A639-DF6B3678E1E2}" dt="2023-02-09T22:44:01.425" v="1107" actId="20577"/>
          <ac:spMkLst>
            <pc:docMk/>
            <pc:sldMk cId="1193984602" sldId="1652"/>
            <ac:spMk id="7" creationId="{2ED08A72-C731-7D89-B051-D572D8D08FBF}"/>
          </ac:spMkLst>
        </pc:spChg>
        <pc:spChg chg="add mod">
          <ac:chgData name="JANET LEWIS" userId="7748ad2dbe0e9cd0" providerId="LiveId" clId="{3A732CF9-94F9-4B2B-A639-DF6B3678E1E2}" dt="2023-02-09T22:44:35.316" v="1115" actId="121"/>
          <ac:spMkLst>
            <pc:docMk/>
            <pc:sldMk cId="1193984602" sldId="1652"/>
            <ac:spMk id="9" creationId="{B06B5C79-2C82-CE84-79A6-B8FA9EA760A5}"/>
          </ac:spMkLst>
        </pc:spChg>
        <pc:picChg chg="add mod">
          <ac:chgData name="JANET LEWIS" userId="7748ad2dbe0e9cd0" providerId="LiveId" clId="{3A732CF9-94F9-4B2B-A639-DF6B3678E1E2}" dt="2023-02-09T22:43:16.422" v="1089" actId="1076"/>
          <ac:picMkLst>
            <pc:docMk/>
            <pc:sldMk cId="1193984602" sldId="1652"/>
            <ac:picMk id="5" creationId="{5DA3F4FE-A851-B583-CC4C-08D82EBCADA0}"/>
          </ac:picMkLst>
        </pc:picChg>
        <pc:picChg chg="add mod">
          <ac:chgData name="JANET LEWIS" userId="7748ad2dbe0e9cd0" providerId="LiveId" clId="{3A732CF9-94F9-4B2B-A639-DF6B3678E1E2}" dt="2023-02-09T22:43:14.100" v="1088" actId="1076"/>
          <ac:picMkLst>
            <pc:docMk/>
            <pc:sldMk cId="1193984602" sldId="1652"/>
            <ac:picMk id="6" creationId="{C0424683-6893-861F-4E90-2937FE57968F}"/>
          </ac:picMkLst>
        </pc:picChg>
        <pc:picChg chg="add del mod">
          <ac:chgData name="JANET LEWIS" userId="7748ad2dbe0e9cd0" providerId="LiveId" clId="{3A732CF9-94F9-4B2B-A639-DF6B3678E1E2}" dt="2023-02-09T22:43:50.623" v="1096"/>
          <ac:picMkLst>
            <pc:docMk/>
            <pc:sldMk cId="1193984602" sldId="1652"/>
            <ac:picMk id="8" creationId="{607B6BC2-C76F-8A5D-E17E-53641CC5C9A9}"/>
          </ac:picMkLst>
        </pc:picChg>
      </pc:sldChg>
      <pc:sldChg chg="addSp delSp modSp add mod">
        <pc:chgData name="JANET LEWIS" userId="7748ad2dbe0e9cd0" providerId="LiveId" clId="{3A732CF9-94F9-4B2B-A639-DF6B3678E1E2}" dt="2023-02-09T22:47:25.688" v="1135" actId="255"/>
        <pc:sldMkLst>
          <pc:docMk/>
          <pc:sldMk cId="2722936233" sldId="1653"/>
        </pc:sldMkLst>
        <pc:spChg chg="add mod">
          <ac:chgData name="JANET LEWIS" userId="7748ad2dbe0e9cd0" providerId="LiveId" clId="{3A732CF9-94F9-4B2B-A639-DF6B3678E1E2}" dt="2023-02-09T22:47:25.688" v="1135" actId="255"/>
          <ac:spMkLst>
            <pc:docMk/>
            <pc:sldMk cId="2722936233" sldId="1653"/>
            <ac:spMk id="6" creationId="{65096F19-3666-6487-E4AD-1DBD241E2403}"/>
          </ac:spMkLst>
        </pc:spChg>
        <pc:spChg chg="add mod">
          <ac:chgData name="JANET LEWIS" userId="7748ad2dbe0e9cd0" providerId="LiveId" clId="{3A732CF9-94F9-4B2B-A639-DF6B3678E1E2}" dt="2023-02-09T22:47:07.883" v="1133" actId="14100"/>
          <ac:spMkLst>
            <pc:docMk/>
            <pc:sldMk cId="2722936233" sldId="1653"/>
            <ac:spMk id="8" creationId="{D7F325E2-BFB0-78EF-80DE-97A902FC00D4}"/>
          </ac:spMkLst>
        </pc:spChg>
        <pc:picChg chg="add del mod">
          <ac:chgData name="JANET LEWIS" userId="7748ad2dbe0e9cd0" providerId="LiveId" clId="{3A732CF9-94F9-4B2B-A639-DF6B3678E1E2}" dt="2023-02-09T22:45:11.084" v="1117"/>
          <ac:picMkLst>
            <pc:docMk/>
            <pc:sldMk cId="2722936233" sldId="1653"/>
            <ac:picMk id="4" creationId="{1A00A21B-704E-215E-D217-61DF7EFEAF67}"/>
          </ac:picMkLst>
        </pc:picChg>
      </pc:sldChg>
      <pc:sldChg chg="addSp delSp modSp add mod">
        <pc:chgData name="JANET LEWIS" userId="7748ad2dbe0e9cd0" providerId="LiveId" clId="{3A732CF9-94F9-4B2B-A639-DF6B3678E1E2}" dt="2023-02-09T22:50:19.708" v="1153" actId="113"/>
        <pc:sldMkLst>
          <pc:docMk/>
          <pc:sldMk cId="40671508" sldId="1654"/>
        </pc:sldMkLst>
        <pc:spChg chg="add mod">
          <ac:chgData name="JANET LEWIS" userId="7748ad2dbe0e9cd0" providerId="LiveId" clId="{3A732CF9-94F9-4B2B-A639-DF6B3678E1E2}" dt="2023-02-09T22:49:54.962" v="1150" actId="255"/>
          <ac:spMkLst>
            <pc:docMk/>
            <pc:sldMk cId="40671508" sldId="1654"/>
            <ac:spMk id="5" creationId="{513DB9E3-DE0C-7783-B3AC-CC89575F1EB7}"/>
          </ac:spMkLst>
        </pc:spChg>
        <pc:spChg chg="add del mod">
          <ac:chgData name="JANET LEWIS" userId="7748ad2dbe0e9cd0" providerId="LiveId" clId="{3A732CF9-94F9-4B2B-A639-DF6B3678E1E2}" dt="2023-02-09T22:48:26.530" v="1141" actId="22"/>
          <ac:spMkLst>
            <pc:docMk/>
            <pc:sldMk cId="40671508" sldId="1654"/>
            <ac:spMk id="7" creationId="{2FC5D1EA-7F8A-811D-847F-7B416EFA4E71}"/>
          </ac:spMkLst>
        </pc:spChg>
        <pc:spChg chg="add mod">
          <ac:chgData name="JANET LEWIS" userId="7748ad2dbe0e9cd0" providerId="LiveId" clId="{3A732CF9-94F9-4B2B-A639-DF6B3678E1E2}" dt="2023-02-09T22:50:19.708" v="1153" actId="113"/>
          <ac:spMkLst>
            <pc:docMk/>
            <pc:sldMk cId="40671508" sldId="1654"/>
            <ac:spMk id="9" creationId="{67E49FAB-98E3-0CFF-2C79-DBA42734F4E4}"/>
          </ac:spMkLst>
        </pc:spChg>
      </pc:sldChg>
      <pc:sldChg chg="addSp modSp add mod">
        <pc:chgData name="JANET LEWIS" userId="7748ad2dbe0e9cd0" providerId="LiveId" clId="{3A732CF9-94F9-4B2B-A639-DF6B3678E1E2}" dt="2023-02-09T22:52:13.781" v="1164" actId="1076"/>
        <pc:sldMkLst>
          <pc:docMk/>
          <pc:sldMk cId="4199546317" sldId="1655"/>
        </pc:sldMkLst>
        <pc:spChg chg="add mod">
          <ac:chgData name="JANET LEWIS" userId="7748ad2dbe0e9cd0" providerId="LiveId" clId="{3A732CF9-94F9-4B2B-A639-DF6B3678E1E2}" dt="2023-02-09T22:51:45.003" v="1160" actId="14100"/>
          <ac:spMkLst>
            <pc:docMk/>
            <pc:sldMk cId="4199546317" sldId="1655"/>
            <ac:spMk id="5" creationId="{C62D8283-F246-6D8C-04DE-223C1E14718C}"/>
          </ac:spMkLst>
        </pc:spChg>
        <pc:spChg chg="add mod">
          <ac:chgData name="JANET LEWIS" userId="7748ad2dbe0e9cd0" providerId="LiveId" clId="{3A732CF9-94F9-4B2B-A639-DF6B3678E1E2}" dt="2023-02-09T22:51:59.831" v="1161"/>
          <ac:spMkLst>
            <pc:docMk/>
            <pc:sldMk cId="4199546317" sldId="1655"/>
            <ac:spMk id="7" creationId="{D2243544-7A8F-4607-7432-BE6D40957F59}"/>
          </ac:spMkLst>
        </pc:spChg>
        <pc:picChg chg="add mod">
          <ac:chgData name="JANET LEWIS" userId="7748ad2dbe0e9cd0" providerId="LiveId" clId="{3A732CF9-94F9-4B2B-A639-DF6B3678E1E2}" dt="2023-02-09T22:52:13.781" v="1164" actId="1076"/>
          <ac:picMkLst>
            <pc:docMk/>
            <pc:sldMk cId="4199546317" sldId="1655"/>
            <ac:picMk id="6" creationId="{E72EE246-8F66-30D3-2A4A-B3389BC18F2B}"/>
          </ac:picMkLst>
        </pc:picChg>
      </pc:sldChg>
      <pc:sldChg chg="add ord">
        <pc:chgData name="JANET LEWIS" userId="7748ad2dbe0e9cd0" providerId="LiveId" clId="{3A732CF9-94F9-4B2B-A639-DF6B3678E1E2}" dt="2023-02-09T22:50:56.581" v="1156"/>
        <pc:sldMkLst>
          <pc:docMk/>
          <pc:sldMk cId="3652530467" sldId="1656"/>
        </pc:sldMkLst>
      </pc:sldChg>
      <pc:sldMasterChg chg="delSldLayout">
        <pc:chgData name="JANET LEWIS" userId="7748ad2dbe0e9cd0" providerId="LiveId" clId="{3A732CF9-94F9-4B2B-A639-DF6B3678E1E2}" dt="2023-02-09T21:05:49.354" v="202" actId="2696"/>
        <pc:sldMasterMkLst>
          <pc:docMk/>
          <pc:sldMasterMk cId="0" sldId="2147484188"/>
        </pc:sldMasterMkLst>
        <pc:sldLayoutChg chg="del">
          <pc:chgData name="JANET LEWIS" userId="7748ad2dbe0e9cd0" providerId="LiveId" clId="{3A732CF9-94F9-4B2B-A639-DF6B3678E1E2}" dt="2023-02-09T21:05:49.354" v="202" actId="2696"/>
          <pc:sldLayoutMkLst>
            <pc:docMk/>
            <pc:sldMasterMk cId="0" sldId="2147484188"/>
            <pc:sldLayoutMk cId="94560724" sldId="214748421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0" y="0"/>
            <a:ext cx="9236075"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ctr">
              <a:defRPr sz="1300"/>
            </a:lvl1pPr>
          </a:lstStyle>
          <a:p>
            <a:r>
              <a:rPr lang="en-US" dirty="0"/>
              <a:t>Class# - Class Title</a:t>
            </a:r>
          </a:p>
          <a:p>
            <a:r>
              <a:rPr lang="en-US" dirty="0"/>
              <a:t>Presenter(s)</a:t>
            </a:r>
            <a:endParaRPr lang="en-US" sz="1100" dirty="0"/>
          </a:p>
        </p:txBody>
      </p:sp>
      <p:sp>
        <p:nvSpPr>
          <p:cNvPr id="7" name="Rectangle 4"/>
          <p:cNvSpPr>
            <a:spLocks noGrp="1" noChangeArrowheads="1"/>
          </p:cNvSpPr>
          <p:nvPr>
            <p:ph type="ftr" sz="quarter" idx="2"/>
          </p:nvPr>
        </p:nvSpPr>
        <p:spPr bwMode="auto">
          <a:xfrm>
            <a:off x="0" y="6583680"/>
            <a:ext cx="832104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ctr">
              <a:defRPr sz="1100"/>
            </a:lvl1pPr>
          </a:lstStyle>
          <a:p>
            <a:r>
              <a:rPr lang="en-US" dirty="0"/>
              <a:t>                              2018 BetterInvesting National Convention – Orlando, FL</a:t>
            </a:r>
          </a:p>
        </p:txBody>
      </p:sp>
      <p:sp>
        <p:nvSpPr>
          <p:cNvPr id="8" name="Rectangle 5"/>
          <p:cNvSpPr>
            <a:spLocks noGrp="1" noChangeArrowheads="1"/>
          </p:cNvSpPr>
          <p:nvPr>
            <p:ph type="sldNum" sz="quarter" idx="3"/>
          </p:nvPr>
        </p:nvSpPr>
        <p:spPr bwMode="auto">
          <a:xfrm>
            <a:off x="7955915" y="6584315"/>
            <a:ext cx="12801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22:26:43.97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5 162,'3'0,"0"1,0 0,0 0,0 0,-1 0,1 0,0 1,-1 0,1-1,-1 1,1 0,2 3,17 10,1-4,-4-1,0-2,0 0,0 0,1-2,0-1,1 0,-1-1,26 0,-39-3,298-4,-261-2,74-18,12-1,72-2,-43 4,-14 8,70-1,-102 17,137-4,-154-10,34-3,287 17,-368 3,70 16,-74-12,0-1,49 1,110-11,78 4,-257 1,0 0,36 11,-61-14,0 0,0 0,0 0,0 0,0 0,-1 0,1 0,0 0,0 0,0 0,0 0,0 0,0 0,0 0,0 0,0 0,0 0,0 0,0 0,0 0,0 1,0-1,0 0,0 0,0 0,0 0,0 0,0 0,0 0,0 0,0 0,0 0,0 0,0 0,0 1,0-1,0 0,0 0,0 0,0 0,0 0,0 0,0 0,-17 2,-22 0,-522-3,525-1,-53-9,51 5,-43-1,-748 5,402 5,255-5,-188 4,232 11,-36 0,122-13,-1 3,-57 9,77-8,-1 0,-36 0,52-4,1 0,-1 0,0-1,1-1,-1 1,1-1,0 0,-1-1,1 0,0 0,-11-7,-30-28,34 26,0 1,-29-17,31 22,1 0,-1-1,1 0,1-1,-1 0,1 0,1-2,0 1,-11-14,20 23,0-1,-1 1,1 0,0 0,0 0,0 0,0 0,0 0,0 0,0 0,-1 0,1-1,0 1,0 0,0 0,0 0,0 0,0 0,0-1,0 1,0 0,0 0,0 0,0 0,0 0,0-1,0 1,0 0,0 0,0 0,0 0,0-1,0 1,0 0,0 0,0 0,0 0,0 0,0 0,0-1,1 1,-1 0,0 0,0 0,0 0,0 0,0 0,0 0,1-1,10 3,21 10,-25-9,22 7,0-1,1-2,-1 0,1-3,1 0,38-1,185-18,-18 0,-199 15,15-1,0 2,0 2,93 19,-101-13,1-2,56 2,80-6,-128-3,-137-1,-482 2,481 6,-162 37,183-27,0 4,-95 45,85-34,44-21,0-1,-1-1,-56 9,86-18,0 0,1-1,-1 1,0 0,1 0,-1 0,0 0,1 1,-1-1,0 0,1 0,-1 0,0 0,1 1,-1-1,0 0,1 1,-1-1,1 0,-1 1,1-1,-1 1,1-1,-1 1,1-1,-1 1,1-1,-1 1,0 0,18 10,35 4,11-6,0-3,121-3,-110-4,921-1,-813 16,-8-1,1487-14,-1629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22:26:56.40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5 162,'3'0,"0"1,0 0,0 0,0 0,-1 0,1 0,0 1,-1 0,1-1,-1 1,1 0,2 3,17 10,1-4,-4-1,0-2,0 0,0 0,1-2,0-1,1 0,-1-1,26 0,-39-3,298-4,-261-2,74-18,12-1,72-2,-43 4,-14 8,70-1,-102 17,137-4,-154-10,34-3,287 17,-368 3,70 16,-74-12,0-1,49 1,110-11,78 4,-257 1,0 0,36 11,-61-14,0 0,0 0,0 0,0 0,0 0,-1 0,1 0,0 0,0 0,0 0,0 0,0 0,0 0,0 0,0 0,0 0,0 0,0 0,0 0,0 0,0 1,0-1,0 0,0 0,0 0,0 0,0 0,0 0,0 0,0 0,0 0,0 0,0 0,0 0,0 1,0-1,0 0,0 0,0 0,0 0,0 0,0 0,0 0,-17 2,-22 0,-522-3,525-1,-53-9,51 5,-43-1,-748 5,402 5,255-5,-188 4,232 11,-36 0,122-13,-1 3,-57 9,77-8,-1 0,-36 0,52-4,1 0,-1 0,0-1,1-1,-1 1,1-1,0 0,-1-1,1 0,0 0,-11-7,-30-28,34 26,0 1,-29-17,31 22,1 0,-1-1,1 0,1-1,-1 0,1 0,1-2,0 1,-11-14,20 23,0-1,-1 1,1 0,0 0,0 0,0 0,0 0,0 0,0 0,0 0,-1 0,1-1,0 1,0 0,0 0,0 0,0 0,0 0,0-1,0 1,0 0,0 0,0 0,0 0,0 0,0-1,0 1,0 0,0 0,0 0,0 0,0-1,0 1,0 0,0 0,0 0,0 0,0 0,0 0,0-1,1 1,-1 0,0 0,0 0,0 0,0 0,0 0,0 0,1-1,10 3,21 10,-25-9,22 7,0-1,1-2,-1 0,1-3,1 0,38-1,185-18,-18 0,-199 15,15-1,0 2,0 2,93 19,-101-13,1-2,56 2,80-6,-128-3,-137-1,-482 2,481 6,-162 37,183-27,0 4,-95 45,85-34,44-21,0-1,-1-1,-56 9,86-18,0 0,1-1,-1 1,0 0,1 0,-1 0,0 0,1 1,-1-1,0 0,1 0,-1 0,0 0,1 1,-1-1,0 0,1 1,-1-1,1 0,-1 1,1-1,-1 1,1-1,-1 1,1-1,-1 1,1-1,-1 1,0 0,18 10,35 4,11-6,0-3,121-3,-110-4,921-1,-813 16,-8-1,1487-14,-1629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22:27:20.10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5 162,'3'0,"0"1,0 0,0 0,0 0,-1 0,1 0,0 1,-1 0,1-1,-1 1,1 0,2 3,17 10,1-4,-4-1,0-2,0 0,0 0,1-2,0-1,1 0,-1-1,26 0,-39-3,298-4,-261-2,74-18,12-1,72-2,-43 4,-14 8,70-1,-102 17,137-4,-154-10,34-3,287 17,-368 3,70 16,-74-12,0-1,49 1,110-11,78 4,-257 1,0 0,36 11,-61-14,0 0,0 0,0 0,0 0,0 0,-1 0,1 0,0 0,0 0,0 0,0 0,0 0,0 0,0 0,0 0,0 0,0 0,0 0,0 0,0 0,0 1,0-1,0 0,0 0,0 0,0 0,0 0,0 0,0 0,0 0,0 0,0 0,0 0,0 0,0 1,0-1,0 0,0 0,0 0,0 0,0 0,0 0,0 0,-17 2,-22 0,-522-3,525-1,-53-9,51 5,-43-1,-748 5,402 5,255-5,-188 4,232 11,-36 0,122-13,-1 3,-57 9,77-8,-1 0,-36 0,52-4,1 0,-1 0,0-1,1-1,-1 1,1-1,0 0,-1-1,1 0,0 0,-11-7,-30-28,34 26,0 1,-29-17,31 22,1 0,-1-1,1 0,1-1,-1 0,1 0,1-2,0 1,-11-14,20 23,0-1,-1 1,1 0,0 0,0 0,0 0,0 0,0 0,0 0,0 0,-1 0,1-1,0 1,0 0,0 0,0 0,0 0,0 0,0-1,0 1,0 0,0 0,0 0,0 0,0 0,0-1,0 1,0 0,0 0,0 0,0 0,0-1,0 1,0 0,0 0,0 0,0 0,0 0,0 0,0-1,1 1,-1 0,0 0,0 0,0 0,0 0,0 0,0 0,1-1,10 3,21 10,-25-9,22 7,0-1,1-2,-1 0,1-3,1 0,38-1,185-18,-18 0,-199 15,15-1,0 2,0 2,93 19,-101-13,1-2,56 2,80-6,-128-3,-137-1,-482 2,481 6,-162 37,183-27,0 4,-95 45,85-34,44-21,0-1,-1-1,-56 9,86-18,0 0,1-1,-1 1,0 0,1 0,-1 0,0 0,1 1,-1-1,0 0,1 0,-1 0,0 0,1 1,-1-1,0 0,1 1,-1-1,1 0,-1 1,1-1,-1 1,1-1,-1 1,1-1,-1 1,1-1,-1 1,0 0,18 10,35 4,11-6,0-3,121-3,-110-4,921-1,-813 16,-8-1,1487-14,-1629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22:27:30.67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5 121,'3'0,"0"1,0 0,0-1,0 1,-1 0,1 0,0 0,-1 1,1-2,-1 2,1-1,2 3,17 7,1-2,-4-2,0-1,0 0,0 0,1-1,0-2,1 1,-1-1,26 0,-39-2,298-3,-261-2,74-13,12-1,72-2,-43 4,-14 5,70 0,-102 13,137-4,-154-7,34-2,287 12,-368 3,70 12,-74-9,0-2,49 2,110-8,78 2,-257 1,0 1,36 7,-61-10,0 0,0 0,0 0,0 0,0 0,-1 0,1 0,0 0,0 0,0 0,0 0,0 0,0 0,0 0,0 0,0 0,0 0,0 0,0 0,0 0,0 1,0-1,0 0,0 0,0 0,0 0,0 0,0 0,0 0,0 0,0 0,0 0,0 0,0 0,0 1,0-1,0 0,0 0,0 0,0 0,0 0,0 0,0 0,-17 1,-22 1,-522-3,525-1,-53-6,51 4,-43-2,-748 5,402 3,255-3,-188 2,232 9,-36 0,122-10,-1 2,-57 7,77-6,-1 0,-36 0,52-3,1 0,-1 0,0-1,1 0,-1 0,1-1,0 1,-1-1,1-1,0 1,-11-5,-30-22,34 20,0 1,-29-13,31 17,1-1,-1 0,1 0,1-1,-1 0,1 0,1-2,0 1,-11-10,20 17,0-1,-1 1,1 0,0 0,0 0,0 0,0 0,0 0,0 0,0 0,-1 0,1 0,0 0,0 0,0 0,0 0,0 0,0 0,0-1,0 1,0 0,0 0,0 0,0 0,0 0,0-1,0 1,0 0,0 0,0 0,0 0,0-1,0 1,0 0,0 0,0 0,0 0,0 0,0 0,0 0,1 0,-1 0,0 0,0 0,0 0,0 0,0 0,0 0,1-1,10 2,21 8,-25-6,22 4,0 0,1-2,-1 0,1-2,1 0,38 0,185-15,-18 1,-199 11,15-1,0 2,0 1,93 15,-101-10,1-2,56 2,80-5,-128-2,-137-1,-482 2,481 4,-162 28,183-20,0 2,-95 35,85-26,44-16,0 0,-1-2,-56 8,86-14,0 0,1-1,-1 1,0 0,1 0,-1 0,0 0,1 1,-1-1,0 0,1 0,-1 0,0 0,1 0,-1 0,0 0,1 1,-1-1,1 0,-1 1,1-1,-1 1,1-1,-1 0,1 0,-1 1,1-1,-1 1,0 0,18 7,35 3,11-4,0-3,121-1,-110-4,921-1,-813 13,-8-1,1487-11,-1629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22:27:48.83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5 121,'3'0,"0"1,0 0,0-1,0 1,-1 0,1 0,0 0,-1 1,1-2,-1 2,1-1,2 3,17 7,1-2,-4-2,0-1,0 0,0 0,1-1,0-2,1 1,-1-1,26 0,-39-2,298-3,-261-2,74-13,12-1,72-2,-43 4,-14 5,70 0,-102 13,137-4,-154-7,34-2,287 12,-368 3,70 12,-74-9,0-2,49 2,110-8,78 2,-257 1,0 1,36 7,-61-10,0 0,0 0,0 0,0 0,0 0,-1 0,1 0,0 0,0 0,0 0,0 0,0 0,0 0,0 0,0 0,0 0,0 0,0 0,0 0,0 0,0 1,0-1,0 0,0 0,0 0,0 0,0 0,0 0,0 0,0 0,0 0,0 0,0 0,0 0,0 1,0-1,0 0,0 0,0 0,0 0,0 0,0 0,0 0,-17 1,-22 1,-522-3,525-1,-53-6,51 4,-43-2,-748 5,402 3,255-3,-188 2,232 9,-36 0,122-10,-1 2,-57 7,77-6,-1 0,-36 0,52-3,1 0,-1 0,0-1,1 0,-1 0,1-1,0 1,-1-1,1-1,0 1,-11-5,-30-22,34 20,0 1,-29-13,31 17,1-1,-1 0,1 0,1-1,-1 0,1 0,1-2,0 1,-11-10,20 17,0-1,-1 1,1 0,0 0,0 0,0 0,0 0,0 0,0 0,0 0,-1 0,1 0,0 0,0 0,0 0,0 0,0 0,0 0,0-1,0 1,0 0,0 0,0 0,0 0,0 0,0-1,0 1,0 0,0 0,0 0,0 0,0-1,0 1,0 0,0 0,0 0,0 0,0 0,0 0,0 0,1 0,-1 0,0 0,0 0,0 0,0 0,0 0,0 0,1-1,10 2,21 8,-25-6,22 4,0 0,1-2,-1 0,1-2,1 0,38 0,185-15,-18 1,-199 11,15-1,0 2,0 1,93 15,-101-10,1-2,56 2,80-5,-128-2,-137-1,-482 2,481 4,-162 28,183-20,0 2,-95 35,85-26,44-16,0 0,-1-2,-56 8,86-14,0 0,1-1,-1 1,0 0,1 0,-1 0,0 0,1 1,-1-1,0 0,1 0,-1 0,0 0,1 0,-1 0,0 0,1 1,-1-1,1 0,-1 1,1-1,-1 1,1-1,-1 0,1 0,-1 1,1-1,-1 1,0 0,18 7,35 3,11-4,0-3,121-1,-110-4,921-1,-813 13,-8-1,1487-11,-1629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22:35:43.2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508 56,'3'3,"0"0,-1 1,0 0,0-1,0 1,0 0,-1 0,1 0,-1 0,0 0,0 0,0 5,3 56,-4-47,2 30,-3 1,-1-1,-2 0,-3 0,-22 84,19-96,-6 49,-2 8,13-76,-1 0,-12 23,11-24,0-1,1 1,-4 17,0 11,-44 166,36-159,3 0,1 0,3 1,3 1,-5 89,12-110,-10 59,5-55,-1 41,5 639,4-346,-1-296,-3 83,-10-94,8-46,1 0,-2 22,-2 44,-34 161,35-226,0 0,-1-1,-1 1,0-1,-15 20,10-16,2 1,-12 26,5-12,14-29,0 1,0-1,1 0,0 1,-5 16,8-22,0 0,0 0,0 0,0 1,0-1,0 0,1 0,-1 0,1 0,-1 0,1 0,0 0,0 0,0 0,0 0,0 0,0 0,1 0,-1-1,0 1,1-1,0 1,-1-1,1 1,0-1,0 0,3 2,20 10,1-2,0 0,1-2,0-1,0-1,54 7,-59-11,1-1,-1-1,1-1,-1-1,0-1,0-1,25-6,-22 4,43-4,7 0,7-7,148-32,-227 47,0 0,0 0,0 0,0-1,-1 1,1-1,0 1,-1-1,1 0,-1 0,0-1,0 1,0 0,0-1,0 1,0-1,-1 1,1-1,-1 0,1 0,-1 0,0 0,0 0,-1 0,2-4,0-9,-1-1,0 1,-4-31,2 2,6-33,28-129,-20 140,-2-1,3-124,-18-1171,6 737,-4 592,-2 0,-2 0,-1 1,-14-42,-7-37,19 69,-19-122,23 140,0 1,-10-31,8 35,1-1,1 0,-3-35,6 25,-2 0,-1 0,-17-58,7 21,12 52,0 0,-1 1,0-1,-13-27,16 41,0 0,0 0,-1-1,1 1,-1 0,1 0,-1 0,0 0,0 0,0 1,0-1,0 1,0-1,0 1,0 0,-1-1,1 1,-1 0,1 1,-1-1,-2 0,1 1,0 0,0 0,0 0,1 1,-1 0,0 0,0 0,1 0,-1 0,1 1,-1 0,-5 3,-5 5,1 0,0 1,0 1,1 0,-12 16,13-16,0 2,2-1,-1 1,2 1,0-1,0 2,2-1,0 1,1 0,0 0,1 0,1 1,0-1,2 1,0 32,2 65,3 72,8-117,-8-51,0-1,0 20,-1 397,-5-222,2-212,1 59,-3 0,-18 110,18-158,-16 68,3 0,4 0,-2 109,15 370,-3-319,-1-196,-3 0,-1-1,-22 75,27-113,-2 15,0-1,1 1,1 0,1 0,0-1,2 1,3 21,34 125,-39-164,0-1,0 0,0 1,0-1,1 1,-1-1,0 0,0 1,0-1,0 0,1 1,-1-1,0 0,0 0,1 1,-1-1,0 0,0 1,1-1,-1 0,0 0,1 0,-1 0,0 1,1-1,-1 0,1 0,-1 0,0 0,1 0,-1 0,1 0,-1 0,1 0,15-8,14-22,-27 27,54-67,-2-2,-4-2,81-160,-124 217,-1-1,0 0,-1 0,-1-1,-1 1,0-1,1-36,-2 35,0 1,1 0,9-26,-8 32,-1 0,0 0,-1 0,0-1,-2 1,1-1,-2 1,1-1,-4-19,-44-406,46 421,2 2,-2 0,0 0,-1 1,-1-1,-1 0,0 1,0-1,-10-17,-39-81,43 87,1-1,-7-33,-1-8,5 31,2-1,1-1,2 1,2-1,2-1,4-79,2 103,0 1,2 0,7-21,-5 21,-2-1,6-28,-5-11,-3-93,-4 99,2-1,11-75,-7 93,0 3,-3 57,-3 810,-3-766,-25 136,12-102,-29 158,12-80,32-173,1-9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22:36:29.3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1 520,'779'0,"-722"-4,101-29,6 0,-101 30,-41 3,0-2,0 1,0-4,36-12,-57 17,0-1,0 1,1-2,-1 2,0-1,0 1,0-2,0 1,0-1,0 2,0-1,0-1,0 1,0-1,0 1,0-1,0 1,-1-1,1 0,0-1,-1 2,1-1,-1 1,0-1,1-1,-1 2,0-1,0-1,1 2,-1-1,0 1,-1-2,1 1,0 0,0-1,0 2,-1-1,1 1,-1-2,0 0,-3-13,0 3,-1-3,-1 3,-8-18,-2-7,13 29,0 0,0-1,-1 1,0 2,0-2,0 1,0 0,-1 1,0 1,0-2,-1 2,1 0,-1 0,0 1,0 0,0 1,0-1,-12-4,-27-14,-1 5,0 3,-1 1,-67-4,-195 14,158 8,88-1,-98 24,138-22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22:37:16.1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1 134,'0'-1,"0"0,1 0,-1 0,0 0,1 0,-1 0,1 0,-1 1,1-1,0 0,-1 0,1 1,0-1,-1 0,1 1,0-1,0 1,0-1,0 1,-1-1,1 1,0-1,0 1,0 0,0-1,0 1,2 0,32-5,-29 5,78-6,140 10,-108 8,59 2,1363-15,-1520 0,0-1,0-1,-1 0,29-10,-22 6,41-7,68 1,-67 8,0-3,108-27,-140 26,0 2,0 1,53-1,107 8,-74 1,592-2,-646 4,-1 3,1 2,78 23,-62-13,94 10,242-23,-241-8,1082 2,-1246 0,1 0,22-5,-14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idx="1"/>
          </p:nvPr>
        </p:nvSpPr>
        <p:spPr>
          <a:xfrm>
            <a:off x="5231638" y="0"/>
            <a:ext cx="4002299" cy="347504"/>
          </a:xfrm>
          <a:prstGeom prst="rect">
            <a:avLst/>
          </a:prstGeom>
        </p:spPr>
        <p:txBody>
          <a:bodyPr vert="horz" lIns="92485" tIns="46243" rIns="92485" bIns="46243" rtlCol="0"/>
          <a:lstStyle>
            <a:lvl1pPr algn="r">
              <a:defRPr sz="1200"/>
            </a:lvl1pPr>
          </a:lstStyle>
          <a:p>
            <a:fld id="{E52113C5-E00A-4258-B6C8-79E2386AC8A6}" type="datetimeFigureOut">
              <a:rPr lang="en-US" smtClean="0"/>
              <a:t>3/3/2023</a:t>
            </a:fld>
            <a:endParaRPr lang="en-US" dirty="0"/>
          </a:p>
        </p:txBody>
      </p:sp>
      <p:sp>
        <p:nvSpPr>
          <p:cNvPr id="4" name="Slide Image Placeholder 3"/>
          <p:cNvSpPr>
            <a:spLocks noGrp="1" noRot="1" noChangeAspect="1"/>
          </p:cNvSpPr>
          <p:nvPr>
            <p:ph type="sldImg" idx="2"/>
          </p:nvPr>
        </p:nvSpPr>
        <p:spPr>
          <a:xfrm>
            <a:off x="2303463" y="522288"/>
            <a:ext cx="4629150" cy="2605087"/>
          </a:xfrm>
          <a:prstGeom prst="rect">
            <a:avLst/>
          </a:prstGeom>
          <a:noFill/>
          <a:ln w="12700">
            <a:solidFill>
              <a:prstClr val="black"/>
            </a:solidFill>
          </a:ln>
        </p:spPr>
        <p:txBody>
          <a:bodyPr vert="horz" lIns="92485" tIns="46243" rIns="92485" bIns="46243"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85" tIns="46243" rIns="92485"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8" y="6601365"/>
            <a:ext cx="4002299" cy="347504"/>
          </a:xfrm>
          <a:prstGeom prst="rect">
            <a:avLst/>
          </a:prstGeom>
        </p:spPr>
        <p:txBody>
          <a:bodyPr vert="horz" lIns="92485" tIns="46243" rIns="92485" bIns="46243"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1A53C6-6929-4350-B9F2-F6A637A501EE}" type="slidenum">
              <a:rPr lang="en-US" smtClean="0"/>
              <a:t>1</a:t>
            </a:fld>
            <a:endParaRPr lang="en-US"/>
          </a:p>
        </p:txBody>
      </p:sp>
    </p:spTree>
    <p:extLst>
      <p:ext uri="{BB962C8B-B14F-4D97-AF65-F5344CB8AC3E}">
        <p14:creationId xmlns:p14="http://schemas.microsoft.com/office/powerpoint/2010/main" val="223588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r>
              <a:rPr lang="en-US" dirty="0"/>
              <a:t>As appropriate for live sessions, remove last line about session being recording.</a:t>
            </a:r>
          </a:p>
        </p:txBody>
      </p:sp>
      <p:sp>
        <p:nvSpPr>
          <p:cNvPr id="4" name="Slide Number Placeholder 3"/>
          <p:cNvSpPr>
            <a:spLocks noGrp="1"/>
          </p:cNvSpPr>
          <p:nvPr>
            <p:ph type="sldNum" sz="quarter" idx="10"/>
          </p:nvPr>
        </p:nvSpPr>
        <p:spPr/>
        <p:txBody>
          <a:bodyPr/>
          <a:lstStyle/>
          <a:p>
            <a:fld id="{4D607DF2-17BE-4C2C-AFE5-F620D71543FC}" type="slidenum">
              <a:rPr lang="en-US" smtClean="0"/>
              <a:t>2</a:t>
            </a:fld>
            <a:endParaRPr lang="en-US" dirty="0"/>
          </a:p>
        </p:txBody>
      </p:sp>
    </p:spTree>
    <p:extLst>
      <p:ext uri="{BB962C8B-B14F-4D97-AF65-F5344CB8AC3E}">
        <p14:creationId xmlns:p14="http://schemas.microsoft.com/office/powerpoint/2010/main" val="276808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98D6C3F-0BE6-4103-9D9F-CF3A98F41C1D}" type="datetime1">
              <a:rPr lang="en-US" smtClean="0"/>
              <a:t>3/3/2023</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24000" y="1431608"/>
            <a:ext cx="10668000" cy="5426393"/>
          </a:xfrm>
        </p:spPr>
        <p:txBody>
          <a:bodyPr/>
          <a:lstStyle>
            <a:lvl1pPr>
              <a:defRPr b="0" i="0" baseline="0">
                <a:solidFill>
                  <a:schemeClr val="tx1"/>
                </a:solidFill>
                <a:latin typeface="+mn-lt"/>
              </a:defRPr>
            </a:lvl1pPr>
            <a:lvl4pPr>
              <a:defRPr/>
            </a:lvl4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4287924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0" y="1508760"/>
            <a:ext cx="52832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14" name="Content Placeholder 2"/>
          <p:cNvSpPr>
            <a:spLocks noGrp="1"/>
          </p:cNvSpPr>
          <p:nvPr>
            <p:ph sz="half" idx="13" hasCustomPrompt="1"/>
          </p:nvPr>
        </p:nvSpPr>
        <p:spPr>
          <a:xfrm>
            <a:off x="6807200" y="1508760"/>
            <a:ext cx="53848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2"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2627618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ide treatm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1"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2919077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6"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405401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71314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Bottom">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7"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
        <p:nvSpPr>
          <p:cNvPr id="8"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9"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8611481-767A-472F-9747-B1ABCE0A10EC}" type="datetime1">
              <a:rPr lang="en-US" smtClean="0"/>
              <a:t>3/3/2023</a:t>
            </a:fld>
            <a:endParaRPr lang="en-US" dirty="0"/>
          </a:p>
        </p:txBody>
      </p:sp>
    </p:spTree>
    <p:extLst>
      <p:ext uri="{BB962C8B-B14F-4D97-AF65-F5344CB8AC3E}">
        <p14:creationId xmlns:p14="http://schemas.microsoft.com/office/powerpoint/2010/main" val="154035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center page number">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272583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lvl1pPr>
            <a:lvl2pPr>
              <a:buClrTx/>
              <a:defRPr sz="2400"/>
            </a:lvl2pPr>
            <a:lvl3pPr>
              <a:buClrTx/>
              <a:defRPr sz="2400"/>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18288"/>
            <a:ext cx="1950720" cy="329184"/>
          </a:xfrm>
        </p:spPr>
        <p:txBody>
          <a:bodyPr/>
          <a:lstStyle/>
          <a:p>
            <a:fld id="{2F8CF672-42BF-4BF9-8EFE-FC65F22BE002}" type="datetime1">
              <a:rPr lang="en-US" smtClean="0"/>
              <a:t>3/3/2023</a:t>
            </a:fld>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sp>
        <p:nvSpPr>
          <p:cNvPr id="8" name="Footer Placeholder 4"/>
          <p:cNvSpPr>
            <a:spLocks noGrp="1"/>
          </p:cNvSpPr>
          <p:nvPr>
            <p:ph type="ftr" sz="quarter" idx="3"/>
          </p:nvPr>
        </p:nvSpPr>
        <p:spPr>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5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6"/>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AFE68-4C74-483D-87DE-8E0FCAF42E8A}" type="datetime1">
              <a:rPr lang="en-US" smtClean="0"/>
              <a:t>3/3/2023</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EBE9CF0-EB8D-45DF-9C2B-2C313571B1E7}" type="datetime1">
              <a:rPr lang="en-US" smtClean="0"/>
              <a:t>3/3/2023</a:t>
            </a:fld>
            <a:endParaRPr lang="en-US" dirty="0"/>
          </a:p>
        </p:txBody>
      </p:sp>
      <p:sp>
        <p:nvSpPr>
          <p:cNvPr id="6" name="Footer Placeholder 5"/>
          <p:cNvSpPr>
            <a:spLocks noGrp="1"/>
          </p:cNvSpPr>
          <p:nvPr>
            <p:ph type="ftr" sz="quarter" idx="11"/>
          </p:nvPr>
        </p:nvSpPr>
        <p:spPr/>
        <p:txBody>
          <a:bodyPr/>
          <a:lstStyle/>
          <a:p>
            <a:r>
              <a:rPr lang="fr-FR"/>
              <a:t>WWW.BETTERINVESTING.ORG</a:t>
            </a:r>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33984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33984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10D3A6A2-D5C2-4DF5-B1A7-F379B3A62C45}" type="datetime1">
              <a:rPr lang="en-US" smtClean="0"/>
              <a:t>3/3/2023</a:t>
            </a:fld>
            <a:endParaRPr lang="en-US" dirty="0"/>
          </a:p>
        </p:txBody>
      </p:sp>
      <p:sp>
        <p:nvSpPr>
          <p:cNvPr id="8" name="Footer Placeholder 7"/>
          <p:cNvSpPr>
            <a:spLocks noGrp="1"/>
          </p:cNvSpPr>
          <p:nvPr>
            <p:ph type="ftr" sz="quarter" idx="11"/>
          </p:nvPr>
        </p:nvSpPr>
        <p:spPr/>
        <p:txBody>
          <a:bodyPr/>
          <a:lstStyle/>
          <a:p>
            <a:r>
              <a:rPr lang="fr-FR"/>
              <a:t>WWW.BETTERINVESTING.ORG</a:t>
            </a:r>
            <a:endParaRPr lang="en-US" dirty="0"/>
          </a:p>
        </p:txBody>
      </p:sp>
      <p:sp>
        <p:nvSpPr>
          <p:cNvPr id="9" name="Slide Number Placeholder 8"/>
          <p:cNvSpPr>
            <a:spLocks noGrp="1"/>
          </p:cNvSpPr>
          <p:nvPr>
            <p:ph type="sldNum" sz="quarter" idx="12"/>
          </p:nvPr>
        </p:nvSpPr>
        <p:spPr/>
        <p:txBody>
          <a:bodyPr/>
          <a:lstStyle/>
          <a:p>
            <a:fld id="{B7C7DEAE-B1FF-4F0D-9790-23B38FF51CAA}" type="slidenum">
              <a:rPr lang="en-US" smtClean="0"/>
              <a:t>‹#›</a:t>
            </a:fld>
            <a:endParaRPr lang="en-US" dirty="0"/>
          </a:p>
        </p:txBody>
      </p:sp>
      <p:cxnSp>
        <p:nvCxnSpPr>
          <p:cNvPr id="11" name="Straight Connector 10"/>
          <p:cNvCxnSpPr/>
          <p:nvPr/>
        </p:nvCxnSpPr>
        <p:spPr>
          <a:xfrm flipH="1">
            <a:off x="6096000" y="1475742"/>
            <a:ext cx="1061" cy="51536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8F4933-0877-4D8C-9F91-63757D35EF2E}" type="datetime1">
              <a:rPr lang="en-US" smtClean="0"/>
              <a:t>3/3/2023</a:t>
            </a:fld>
            <a:endParaRPr lang="en-US" dirty="0"/>
          </a:p>
        </p:txBody>
      </p:sp>
      <p:sp>
        <p:nvSpPr>
          <p:cNvPr id="4" name="Footer Placeholder 3"/>
          <p:cNvSpPr>
            <a:spLocks noGrp="1"/>
          </p:cNvSpPr>
          <p:nvPr>
            <p:ph type="ftr" sz="quarter" idx="11"/>
          </p:nvPr>
        </p:nvSpPr>
        <p:spPr/>
        <p:txBody>
          <a:bodyPr/>
          <a:lstStyle/>
          <a:p>
            <a:r>
              <a:rPr lang="fr-FR"/>
              <a:t>WWW.BETTERINVESTING.ORG</a:t>
            </a:r>
            <a:endParaRPr lang="en-US" dirty="0"/>
          </a:p>
        </p:txBody>
      </p:sp>
      <p:sp>
        <p:nvSpPr>
          <p:cNvPr id="5" name="Slide Number Placeholder 4"/>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D0A8-39CB-4842-A8FB-6815808A291B}" type="datetime1">
              <a:rPr lang="en-US" smtClean="0"/>
              <a:t>3/3/2023</a:t>
            </a:fld>
            <a:endParaRPr lang="en-US" dirty="0"/>
          </a:p>
        </p:txBody>
      </p:sp>
      <p:sp>
        <p:nvSpPr>
          <p:cNvPr id="3" name="Footer Placeholder 2"/>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NoHeader">
    <p:spTree>
      <p:nvGrpSpPr>
        <p:cNvPr id="1" name=""/>
        <p:cNvGrpSpPr/>
        <p:nvPr/>
      </p:nvGrpSpPr>
      <p:grpSpPr>
        <a:xfrm>
          <a:off x="0" y="0"/>
          <a:ext cx="0" cy="0"/>
          <a:chOff x="0" y="0"/>
          <a:chExt cx="0" cy="0"/>
        </a:xfrm>
      </p:grpSpPr>
      <p:sp>
        <p:nvSpPr>
          <p:cNvPr id="5" name="Rectangle 4"/>
          <p:cNvSpPr/>
          <p:nvPr userDrawn="1"/>
        </p:nvSpPr>
        <p:spPr bwMode="white">
          <a:xfrm>
            <a:off x="0" y="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32848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7"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9"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5" name="Subtitle 2"/>
          <p:cNvSpPr>
            <a:spLocks noGrp="1"/>
          </p:cNvSpPr>
          <p:nvPr>
            <p:ph type="subTitle" idx="1" hasCustomPrompt="1"/>
          </p:nvPr>
        </p:nvSpPr>
        <p:spPr>
          <a:xfrm>
            <a:off x="1570182" y="1644058"/>
            <a:ext cx="10452485"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557867" y="15443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88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black">
          <a:xfrm>
            <a:off x="0" y="0"/>
            <a:ext cx="12192000" cy="365760"/>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04800" y="381000"/>
            <a:ext cx="11582400" cy="10525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3917" y="41928"/>
            <a:ext cx="287831" cy="281905"/>
          </a:xfrm>
          <a:prstGeom prst="rect">
            <a:avLst/>
          </a:prstGeom>
        </p:spPr>
      </p:pic>
      <p:sp>
        <p:nvSpPr>
          <p:cNvPr id="4" name="Date Placeholder 3"/>
          <p:cNvSpPr>
            <a:spLocks noGrp="1"/>
          </p:cNvSpPr>
          <p:nvPr>
            <p:ph type="dt" sz="half" idx="2"/>
          </p:nvPr>
        </p:nvSpPr>
        <p:spPr bwMode="white">
          <a:xfrm>
            <a:off x="609600" y="18288"/>
            <a:ext cx="1524000" cy="329184"/>
          </a:xfrm>
          <a:prstGeom prst="rect">
            <a:avLst/>
          </a:prstGeom>
        </p:spPr>
        <p:txBody>
          <a:bodyPr vert="horz" lIns="91440" tIns="45720" rIns="91440" bIns="45720" rtlCol="0" anchor="ctr"/>
          <a:lstStyle>
            <a:lvl1pPr algn="l">
              <a:defRPr sz="1200" b="1">
                <a:solidFill>
                  <a:srgbClr val="FFFFFF"/>
                </a:solidFill>
              </a:defRPr>
            </a:lvl1pPr>
          </a:lstStyle>
          <a:p>
            <a:fld id="{95968B5B-D69B-4461-B92E-578436374BDB}" type="datetime1">
              <a:rPr lang="en-US" smtClean="0"/>
              <a:t>3/3/2023</a:t>
            </a:fld>
            <a:endParaRPr lang="en-US" dirty="0"/>
          </a:p>
        </p:txBody>
      </p:sp>
      <p:sp>
        <p:nvSpPr>
          <p:cNvPr id="5" name="Footer Placeholder 4"/>
          <p:cNvSpPr>
            <a:spLocks noGrp="1"/>
          </p:cNvSpPr>
          <p:nvPr>
            <p:ph type="ftr" sz="quarter" idx="3"/>
          </p:nvPr>
        </p:nvSpPr>
        <p:spPr bwMode="white">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
        <p:nvSpPr>
          <p:cNvPr id="6" name="Slide Number Placeholder 5"/>
          <p:cNvSpPr>
            <a:spLocks noGrp="1"/>
          </p:cNvSpPr>
          <p:nvPr>
            <p:ph type="sldNum" sz="quarter" idx="4"/>
          </p:nvPr>
        </p:nvSpPr>
        <p:spPr bwMode="white">
          <a:xfrm>
            <a:off x="10769600" y="18288"/>
            <a:ext cx="1422400" cy="329184"/>
          </a:xfrm>
          <a:prstGeom prst="rect">
            <a:avLst/>
          </a:prstGeom>
        </p:spPr>
        <p:txBody>
          <a:bodyPr vert="horz" lIns="91440" tIns="45720" rIns="91440" bIns="45720" rtlCol="0" anchor="ctr"/>
          <a:lstStyle>
            <a:lvl1pPr algn="r">
              <a:defRPr sz="1800" b="1">
                <a:solidFill>
                  <a:srgbClr val="FFFFFF"/>
                </a:solidFill>
              </a:defRPr>
            </a:lvl1pPr>
          </a:lstStyle>
          <a:p>
            <a:fld id="{B7C7DEAE-B1FF-4F0D-9790-23B38FF51C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200"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chemeClr val="tx2"/>
          </a:solidFill>
          <a:latin typeface="+mj-lt"/>
          <a:ea typeface="+mj-ea"/>
          <a:cs typeface="+mj-cs"/>
        </a:defRPr>
      </a:lvl1pPr>
    </p:titleStyle>
    <p:body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0" y="1508760"/>
            <a:ext cx="10668000" cy="534924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4"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5"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1732839018"/>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rgbClr val="00458A"/>
          </a:solidFill>
          <a:latin typeface="+mj-lt"/>
          <a:ea typeface="+mj-ea"/>
          <a:cs typeface="+mj-cs"/>
        </a:defRPr>
      </a:lvl1pPr>
    </p:titleStyle>
    <p:bodyStyle>
      <a:lvl1pPr marL="457200" indent="-457200" algn="l" defTabSz="914400" rtl="0" eaLnBrk="1" latinLnBrk="0" hangingPunct="1">
        <a:spcBef>
          <a:spcPts val="800"/>
        </a:spcBef>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spcBef>
          <a:spcPts val="75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ts val="700"/>
        </a:spcBef>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6.tmp"/><Relationship Id="rId7" Type="http://schemas.openxmlformats.org/officeDocument/2006/relationships/image" Target="../media/image29.png"/><Relationship Id="rId12" Type="http://schemas.openxmlformats.org/officeDocument/2006/relationships/customXml" Target="../ink/ink5.xml"/><Relationship Id="rId2" Type="http://schemas.openxmlformats.org/officeDocument/2006/relationships/image" Target="../media/image25.tmp"/><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30.png"/><Relationship Id="rId5" Type="http://schemas.openxmlformats.org/officeDocument/2006/relationships/image" Target="../media/image28.tmp"/><Relationship Id="rId10" Type="http://schemas.openxmlformats.org/officeDocument/2006/relationships/customXml" Target="../ink/ink4.xml"/><Relationship Id="rId4" Type="http://schemas.openxmlformats.org/officeDocument/2006/relationships/image" Target="../media/image27.tmp"/><Relationship Id="rId9" Type="http://schemas.openxmlformats.org/officeDocument/2006/relationships/customXml" Target="../ink/ink3.xml"/></Relationships>
</file>

<file path=ppt/slides/_rels/slide13.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30.tmp"/><Relationship Id="rId7" Type="http://schemas.openxmlformats.org/officeDocument/2006/relationships/image" Target="../media/image35.png"/><Relationship Id="rId2" Type="http://schemas.openxmlformats.org/officeDocument/2006/relationships/image" Target="../media/image29.tmp"/><Relationship Id="rId1" Type="http://schemas.openxmlformats.org/officeDocument/2006/relationships/slideLayout" Target="../slideLayouts/slideLayout7.xml"/><Relationship Id="rId6" Type="http://schemas.openxmlformats.org/officeDocument/2006/relationships/customXml" Target="../ink/ink6.xml"/><Relationship Id="rId11" Type="http://schemas.openxmlformats.org/officeDocument/2006/relationships/image" Target="../media/image37.png"/><Relationship Id="rId5" Type="http://schemas.openxmlformats.org/officeDocument/2006/relationships/image" Target="../media/image32.tmp"/><Relationship Id="rId10" Type="http://schemas.openxmlformats.org/officeDocument/2006/relationships/customXml" Target="../ink/ink8.xml"/><Relationship Id="rId4" Type="http://schemas.openxmlformats.org/officeDocument/2006/relationships/image" Target="../media/image31.tmp"/><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academia.stackexchange.com/questions/68132/is-this-a-good-way-to-finish-a-phd-current-status-conference/68174" TargetMode="External"/><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O8FWMkNEh4&amp;t=298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 Id="rId4" Type="http://schemas.openxmlformats.org/officeDocument/2006/relationships/image" Target="../media/image16.tmp"/></Relationships>
</file>

<file path=ppt/slides/_rels/slide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5" Type="http://schemas.openxmlformats.org/officeDocument/2006/relationships/image" Target="../media/image20.tmp"/><Relationship Id="rId4" Type="http://schemas.openxmlformats.org/officeDocument/2006/relationships/image" Target="../media/image19.tmp"/></Relationships>
</file>

<file path=ppt/slides/_rels/slide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idx="4294967295"/>
          </p:nvPr>
        </p:nvSpPr>
        <p:spPr>
          <a:xfrm>
            <a:off x="1752600" y="271806"/>
            <a:ext cx="10439401" cy="1023594"/>
          </a:xfrm>
        </p:spPr>
        <p:txBody>
          <a:bodyPr>
            <a:normAutofit fontScale="90000"/>
          </a:bodyPr>
          <a:lstStyle/>
          <a:p>
            <a:pPr algn="ctr"/>
            <a:r>
              <a:rPr lang="en-US" dirty="0"/>
              <a:t>     </a:t>
            </a:r>
            <a:r>
              <a:rPr lang="en-US" sz="5300" dirty="0"/>
              <a:t>Back to Basics and the SSG</a:t>
            </a:r>
            <a:br>
              <a:rPr lang="en-US" dirty="0"/>
            </a:br>
            <a:endParaRPr lang="en-US" sz="36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4294967295"/>
          </p:nvPr>
        </p:nvSpPr>
        <p:spPr>
          <a:xfrm>
            <a:off x="6853623" y="1143000"/>
            <a:ext cx="4804977" cy="5071932"/>
          </a:xfrm>
        </p:spPr>
        <p:txBody>
          <a:bodyPr>
            <a:noAutofit/>
          </a:bodyPr>
          <a:lstStyle/>
          <a:p>
            <a:pPr marL="0" indent="0" algn="ctr">
              <a:buNone/>
            </a:pPr>
            <a:endParaRPr lang="en-US" sz="4000" dirty="0">
              <a:solidFill>
                <a:schemeClr val="tx1">
                  <a:lumMod val="85000"/>
                  <a:lumOff val="15000"/>
                </a:schemeClr>
              </a:solidFill>
            </a:endParaRPr>
          </a:p>
          <a:p>
            <a:pPr marL="0" indent="0" algn="ctr">
              <a:buNone/>
            </a:pPr>
            <a:endParaRPr lang="en-US" sz="4000" dirty="0">
              <a:solidFill>
                <a:schemeClr val="tx1">
                  <a:lumMod val="85000"/>
                  <a:lumOff val="15000"/>
                </a:schemeClr>
              </a:solidFill>
            </a:endParaRPr>
          </a:p>
          <a:p>
            <a:pPr marL="0" indent="0" algn="ctr">
              <a:buNone/>
            </a:pPr>
            <a:r>
              <a:rPr lang="en-US" sz="4000" dirty="0">
                <a:solidFill>
                  <a:schemeClr val="tx1">
                    <a:lumMod val="85000"/>
                    <a:lumOff val="15000"/>
                  </a:schemeClr>
                </a:solidFill>
              </a:rPr>
              <a:t>USING BetterInvesting SSG Criteria </a:t>
            </a:r>
          </a:p>
          <a:p>
            <a:pPr marL="0" indent="0" algn="ctr">
              <a:buNone/>
            </a:pPr>
            <a:r>
              <a:rPr lang="en-US" sz="4000" dirty="0">
                <a:solidFill>
                  <a:schemeClr val="tx1">
                    <a:lumMod val="85000"/>
                    <a:lumOff val="15000"/>
                  </a:schemeClr>
                </a:solidFill>
              </a:rPr>
              <a:t>and </a:t>
            </a:r>
          </a:p>
          <a:p>
            <a:pPr marL="0" indent="0" algn="ctr">
              <a:buNone/>
            </a:pPr>
            <a:r>
              <a:rPr lang="en-US" sz="4000" dirty="0">
                <a:solidFill>
                  <a:schemeClr val="tx1">
                    <a:lumMod val="85000"/>
                    <a:lumOff val="15000"/>
                  </a:schemeClr>
                </a:solidFill>
              </a:rPr>
              <a:t>Value Line</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52601" y="1010888"/>
            <a:ext cx="4567621" cy="5737444"/>
          </a:xfrm>
          <a:prstGeom prst="rect">
            <a:avLst/>
          </a:prstGeom>
        </p:spPr>
      </p:pic>
    </p:spTree>
    <p:extLst>
      <p:ext uri="{BB962C8B-B14F-4D97-AF65-F5344CB8AC3E}">
        <p14:creationId xmlns:p14="http://schemas.microsoft.com/office/powerpoint/2010/main" val="4043737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10</a:t>
            </a:fld>
            <a:endParaRPr lang="en-US" dirty="0"/>
          </a:p>
        </p:txBody>
      </p:sp>
      <p:sp>
        <p:nvSpPr>
          <p:cNvPr id="6" name="TextBox 5">
            <a:extLst>
              <a:ext uri="{FF2B5EF4-FFF2-40B4-BE49-F238E27FC236}">
                <a16:creationId xmlns:a16="http://schemas.microsoft.com/office/drawing/2014/main" id="{1339ECB2-AF34-3AD5-A729-F6DE0F5B3FDB}"/>
              </a:ext>
            </a:extLst>
          </p:cNvPr>
          <p:cNvSpPr txBox="1"/>
          <p:nvPr/>
        </p:nvSpPr>
        <p:spPr>
          <a:xfrm>
            <a:off x="228600" y="645157"/>
            <a:ext cx="11437297" cy="461665"/>
          </a:xfrm>
          <a:prstGeom prst="rect">
            <a:avLst/>
          </a:prstGeom>
          <a:noFill/>
        </p:spPr>
        <p:txBody>
          <a:bodyPr wrap="square">
            <a:spAutoFit/>
          </a:bodyPr>
          <a:lstStyle/>
          <a:p>
            <a:r>
              <a:rPr lang="en-US" sz="2400" dirty="0"/>
              <a:t>And the analyst gives his % expectation of growth for the future 3-5 years</a:t>
            </a:r>
          </a:p>
        </p:txBody>
      </p:sp>
      <p:pic>
        <p:nvPicPr>
          <p:cNvPr id="7" name="Content Placeholder 4">
            <a:extLst>
              <a:ext uri="{FF2B5EF4-FFF2-40B4-BE49-F238E27FC236}">
                <a16:creationId xmlns:a16="http://schemas.microsoft.com/office/drawing/2014/main" id="{872B18A2-6258-A7B8-8B13-5D3CA9408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76064"/>
            <a:ext cx="8913400" cy="3905872"/>
          </a:xfrm>
          <a:prstGeom prst="rect">
            <a:avLst/>
          </a:prstGeom>
        </p:spPr>
      </p:pic>
      <p:sp>
        <p:nvSpPr>
          <p:cNvPr id="8" name="TextBox 7">
            <a:extLst>
              <a:ext uri="{FF2B5EF4-FFF2-40B4-BE49-F238E27FC236}">
                <a16:creationId xmlns:a16="http://schemas.microsoft.com/office/drawing/2014/main" id="{8C6E41AE-E6EE-BA23-5773-3011C33F4DEF}"/>
              </a:ext>
            </a:extLst>
          </p:cNvPr>
          <p:cNvSpPr txBox="1"/>
          <p:nvPr/>
        </p:nvSpPr>
        <p:spPr>
          <a:xfrm rot="10800000" flipV="1">
            <a:off x="1526152" y="6120420"/>
            <a:ext cx="10480430" cy="461665"/>
          </a:xfrm>
          <a:prstGeom prst="rect">
            <a:avLst/>
          </a:prstGeom>
          <a:noFill/>
        </p:spPr>
        <p:txBody>
          <a:bodyPr wrap="square">
            <a:spAutoFit/>
          </a:bodyPr>
          <a:lstStyle/>
          <a:p>
            <a:r>
              <a:rPr lang="en-US" sz="2400" dirty="0"/>
              <a:t>Earnings are (ABOVE) (BELOW) 10%? ______++</a:t>
            </a:r>
          </a:p>
        </p:txBody>
      </p:sp>
    </p:spTree>
    <p:extLst>
      <p:ext uri="{BB962C8B-B14F-4D97-AF65-F5344CB8AC3E}">
        <p14:creationId xmlns:p14="http://schemas.microsoft.com/office/powerpoint/2010/main" val="116235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11</a:t>
            </a:fld>
            <a:endParaRPr lang="en-US" dirty="0"/>
          </a:p>
        </p:txBody>
      </p:sp>
      <p:sp>
        <p:nvSpPr>
          <p:cNvPr id="5" name="TextBox 4">
            <a:extLst>
              <a:ext uri="{FF2B5EF4-FFF2-40B4-BE49-F238E27FC236}">
                <a16:creationId xmlns:a16="http://schemas.microsoft.com/office/drawing/2014/main" id="{B6861257-C8AA-1F0E-4D28-8309B691F6B1}"/>
              </a:ext>
            </a:extLst>
          </p:cNvPr>
          <p:cNvSpPr txBox="1"/>
          <p:nvPr/>
        </p:nvSpPr>
        <p:spPr>
          <a:xfrm>
            <a:off x="533400" y="609600"/>
            <a:ext cx="10236200" cy="4431983"/>
          </a:xfrm>
          <a:prstGeom prst="rect">
            <a:avLst/>
          </a:prstGeom>
          <a:noFill/>
        </p:spPr>
        <p:txBody>
          <a:bodyPr wrap="square">
            <a:spAutoFit/>
          </a:bodyPr>
          <a:lstStyle/>
          <a:p>
            <a:r>
              <a:rPr lang="en-US" dirty="0"/>
              <a:t>6. SALES &amp; EARNINGS:</a:t>
            </a:r>
          </a:p>
          <a:p>
            <a:r>
              <a:rPr lang="en-US" dirty="0"/>
              <a:t>This company is a _____________ company. The projected EARNINGS are___________.</a:t>
            </a:r>
          </a:p>
          <a:p>
            <a:endParaRPr lang="en-US" dirty="0"/>
          </a:p>
          <a:p>
            <a:r>
              <a:rPr lang="en-US" dirty="0"/>
              <a:t>Sales or Revenue of a </a:t>
            </a:r>
            <a:r>
              <a:rPr lang="en-US" dirty="0">
                <a:highlight>
                  <a:srgbClr val="FFFF00"/>
                </a:highlight>
              </a:rPr>
              <a:t>SMALL</a:t>
            </a:r>
            <a:r>
              <a:rPr lang="en-US" dirty="0"/>
              <a:t> company (less than 1 billion)</a:t>
            </a:r>
          </a:p>
          <a:p>
            <a:r>
              <a:rPr lang="en-US" dirty="0"/>
              <a:t>should be projected to grow </a:t>
            </a:r>
            <a:r>
              <a:rPr lang="en-US" dirty="0">
                <a:highlight>
                  <a:srgbClr val="FFFF00"/>
                </a:highlight>
              </a:rPr>
              <a:t>12%-15% or even higher. </a:t>
            </a:r>
          </a:p>
          <a:p>
            <a:endParaRPr lang="en-US" dirty="0">
              <a:highlight>
                <a:srgbClr val="FFFF00"/>
              </a:highlight>
            </a:endParaRPr>
          </a:p>
          <a:p>
            <a:r>
              <a:rPr lang="en-US" dirty="0"/>
              <a:t>Sales of a </a:t>
            </a:r>
            <a:r>
              <a:rPr lang="en-US" dirty="0">
                <a:highlight>
                  <a:srgbClr val="00FFFF"/>
                </a:highlight>
              </a:rPr>
              <a:t>MEDIUM</a:t>
            </a:r>
            <a:r>
              <a:rPr lang="en-US" dirty="0"/>
              <a:t> company (1 billion to 10 billion) should grow </a:t>
            </a:r>
            <a:r>
              <a:rPr lang="en-US" dirty="0">
                <a:highlight>
                  <a:srgbClr val="00FFFF"/>
                </a:highlight>
              </a:rPr>
              <a:t>10% - 12% </a:t>
            </a:r>
            <a:r>
              <a:rPr lang="en-US" dirty="0"/>
              <a:t>or even higher. </a:t>
            </a:r>
          </a:p>
          <a:p>
            <a:endParaRPr lang="en-US" dirty="0"/>
          </a:p>
          <a:p>
            <a:r>
              <a:rPr lang="en-US" dirty="0"/>
              <a:t>Sales of a </a:t>
            </a:r>
            <a:r>
              <a:rPr lang="en-US" dirty="0">
                <a:highlight>
                  <a:srgbClr val="00FF00"/>
                </a:highlight>
              </a:rPr>
              <a:t>LARGE </a:t>
            </a:r>
            <a:r>
              <a:rPr lang="en-US" dirty="0"/>
              <a:t>established company (blue chip with revenue 10 billion and more) should grow </a:t>
            </a:r>
            <a:r>
              <a:rPr lang="en-US" dirty="0">
                <a:highlight>
                  <a:srgbClr val="00FF00"/>
                </a:highlight>
              </a:rPr>
              <a:t>5% - 7%</a:t>
            </a:r>
            <a:r>
              <a:rPr lang="en-US" dirty="0"/>
              <a:t> or higher.</a:t>
            </a:r>
          </a:p>
          <a:p>
            <a:endParaRPr lang="en-US" dirty="0"/>
          </a:p>
          <a:p>
            <a:r>
              <a:rPr lang="en-US" sz="2400" dirty="0"/>
              <a:t>WE TRACK THESE GROWTH PERCENTS EACH QUARTER AGAINST </a:t>
            </a:r>
            <a:r>
              <a:rPr lang="en-US" sz="2400" dirty="0">
                <a:solidFill>
                  <a:srgbClr val="FF0000"/>
                </a:solidFill>
              </a:rPr>
              <a:t>OUR </a:t>
            </a:r>
            <a:r>
              <a:rPr lang="en-US" sz="2400" dirty="0"/>
              <a:t>PROJECTED SALES AND EARNINGS ON OUR SSG.</a:t>
            </a:r>
          </a:p>
          <a:p>
            <a:endParaRPr lang="en-US" dirty="0"/>
          </a:p>
          <a:p>
            <a:endParaRPr lang="en-US" dirty="0"/>
          </a:p>
        </p:txBody>
      </p:sp>
      <p:pic>
        <p:nvPicPr>
          <p:cNvPr id="6" name="Picture 5" descr="Text&#10;&#10;Description automatically generated">
            <a:extLst>
              <a:ext uri="{FF2B5EF4-FFF2-40B4-BE49-F238E27FC236}">
                <a16:creationId xmlns:a16="http://schemas.microsoft.com/office/drawing/2014/main" id="{16E5DDE5-DA60-BEA7-8C1F-B5A4FDA0C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8198"/>
            <a:ext cx="5639590" cy="2112987"/>
          </a:xfrm>
          <a:prstGeom prst="rect">
            <a:avLst/>
          </a:prstGeom>
        </p:spPr>
      </p:pic>
      <p:sp>
        <p:nvSpPr>
          <p:cNvPr id="9" name="Arrow: Left 8">
            <a:extLst>
              <a:ext uri="{FF2B5EF4-FFF2-40B4-BE49-F238E27FC236}">
                <a16:creationId xmlns:a16="http://schemas.microsoft.com/office/drawing/2014/main" id="{EFB25CCA-9ED7-E5B5-9DA1-2B969794FF47}"/>
              </a:ext>
            </a:extLst>
          </p:cNvPr>
          <p:cNvSpPr/>
          <p:nvPr/>
        </p:nvSpPr>
        <p:spPr>
          <a:xfrm rot="18801299">
            <a:off x="4812680" y="4752132"/>
            <a:ext cx="2237965" cy="5789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ext, table&#10;&#10;Description automatically generated with medium confidence">
            <a:extLst>
              <a:ext uri="{FF2B5EF4-FFF2-40B4-BE49-F238E27FC236}">
                <a16:creationId xmlns:a16="http://schemas.microsoft.com/office/drawing/2014/main" id="{DBB0352D-D5DE-6E80-64DE-6D4EF0DE6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926" y="5419200"/>
            <a:ext cx="5334000" cy="1269446"/>
          </a:xfrm>
          <a:prstGeom prst="rect">
            <a:avLst/>
          </a:prstGeom>
        </p:spPr>
      </p:pic>
      <p:sp>
        <p:nvSpPr>
          <p:cNvPr id="17" name="Arrow: Left 16">
            <a:extLst>
              <a:ext uri="{FF2B5EF4-FFF2-40B4-BE49-F238E27FC236}">
                <a16:creationId xmlns:a16="http://schemas.microsoft.com/office/drawing/2014/main" id="{A2E02840-4933-03AB-86F9-9C4BA755F1C3}"/>
              </a:ext>
            </a:extLst>
          </p:cNvPr>
          <p:cNvSpPr/>
          <p:nvPr/>
        </p:nvSpPr>
        <p:spPr>
          <a:xfrm rot="14289041">
            <a:off x="8480361" y="5258303"/>
            <a:ext cx="2237965" cy="5789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721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12</a:t>
            </a:fld>
            <a:endParaRPr lang="en-US" dirty="0"/>
          </a:p>
        </p:txBody>
      </p:sp>
      <p:sp>
        <p:nvSpPr>
          <p:cNvPr id="5" name="TextBox 4">
            <a:extLst>
              <a:ext uri="{FF2B5EF4-FFF2-40B4-BE49-F238E27FC236}">
                <a16:creationId xmlns:a16="http://schemas.microsoft.com/office/drawing/2014/main" id="{39C95C80-B38F-00CC-D1CF-EBCBA7F4C0E3}"/>
              </a:ext>
            </a:extLst>
          </p:cNvPr>
          <p:cNvSpPr txBox="1"/>
          <p:nvPr/>
        </p:nvSpPr>
        <p:spPr>
          <a:xfrm>
            <a:off x="523930" y="609600"/>
            <a:ext cx="13737847" cy="5909310"/>
          </a:xfrm>
          <a:prstGeom prst="rect">
            <a:avLst/>
          </a:prstGeom>
          <a:noFill/>
        </p:spPr>
        <p:txBody>
          <a:bodyPr wrap="square">
            <a:spAutoFit/>
          </a:bodyPr>
          <a:lstStyle/>
          <a:p>
            <a:r>
              <a:rPr lang="en-US" dirty="0"/>
              <a:t>Does the company issue a dividend? __________ </a:t>
            </a:r>
          </a:p>
          <a:p>
            <a:endParaRPr lang="en-US" dirty="0"/>
          </a:p>
          <a:p>
            <a:endParaRPr lang="en-US" dirty="0"/>
          </a:p>
          <a:p>
            <a:endParaRPr lang="en-US" dirty="0"/>
          </a:p>
          <a:p>
            <a:endParaRPr lang="en-US" dirty="0"/>
          </a:p>
          <a:p>
            <a:endParaRPr lang="en-US" dirty="0"/>
          </a:p>
          <a:p>
            <a:endParaRPr lang="en-US" dirty="0"/>
          </a:p>
          <a:p>
            <a:endParaRPr lang="en-US" dirty="0"/>
          </a:p>
          <a:p>
            <a:r>
              <a:rPr lang="en-US" dirty="0"/>
              <a:t>Reinvestment Plan? _______</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When did the company last split? _________ </a:t>
            </a:r>
          </a:p>
          <a:p>
            <a:endParaRPr lang="en-US" dirty="0"/>
          </a:p>
          <a:p>
            <a:r>
              <a:rPr lang="en-US" dirty="0"/>
              <a:t>		What type of split? 2 for 1? ______,</a:t>
            </a:r>
          </a:p>
          <a:p>
            <a:r>
              <a:rPr lang="en-US" dirty="0"/>
              <a:t>		3 for 2? ______, other? ________</a:t>
            </a:r>
          </a:p>
        </p:txBody>
      </p:sp>
      <p:pic>
        <p:nvPicPr>
          <p:cNvPr id="6" name="Picture 5" descr="Text&#10;&#10;Description automatically generated">
            <a:extLst>
              <a:ext uri="{FF2B5EF4-FFF2-40B4-BE49-F238E27FC236}">
                <a16:creationId xmlns:a16="http://schemas.microsoft.com/office/drawing/2014/main" id="{D48EEFF9-6B89-28D9-163C-21DEFFC81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854" y="927300"/>
            <a:ext cx="3578794" cy="1919622"/>
          </a:xfrm>
          <a:prstGeom prst="rect">
            <a:avLst/>
          </a:prstGeom>
        </p:spPr>
      </p:pic>
      <p:pic>
        <p:nvPicPr>
          <p:cNvPr id="7" name="Picture 6" descr="A picture containing schematic&#10;&#10;Description automatically generated">
            <a:extLst>
              <a:ext uri="{FF2B5EF4-FFF2-40B4-BE49-F238E27FC236}">
                <a16:creationId xmlns:a16="http://schemas.microsoft.com/office/drawing/2014/main" id="{6A1C7D17-E30C-6DAD-2513-E812AF220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739" y="4444491"/>
            <a:ext cx="2929861" cy="2312145"/>
          </a:xfrm>
          <a:prstGeom prst="rect">
            <a:avLst/>
          </a:prstGeom>
        </p:spPr>
      </p:pic>
      <p:pic>
        <p:nvPicPr>
          <p:cNvPr id="8" name="Picture 7" descr="Text, table&#10;&#10;Description automatically generated">
            <a:extLst>
              <a:ext uri="{FF2B5EF4-FFF2-40B4-BE49-F238E27FC236}">
                <a16:creationId xmlns:a16="http://schemas.microsoft.com/office/drawing/2014/main" id="{C10022F1-B4D0-4BAD-4724-B4C9DDFC1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007705"/>
            <a:ext cx="3768669" cy="1919622"/>
          </a:xfrm>
          <a:prstGeom prst="rect">
            <a:avLst/>
          </a:prstGeom>
        </p:spPr>
      </p:pic>
      <p:pic>
        <p:nvPicPr>
          <p:cNvPr id="9" name="Picture 8" descr="Text&#10;&#10;Description automatically generated">
            <a:extLst>
              <a:ext uri="{FF2B5EF4-FFF2-40B4-BE49-F238E27FC236}">
                <a16:creationId xmlns:a16="http://schemas.microsoft.com/office/drawing/2014/main" id="{9EAEF823-2A29-00C5-452E-FEBF741C1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445" y="3270150"/>
            <a:ext cx="6395294" cy="1657081"/>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262936DC-6005-B795-9C59-03ABAC613466}"/>
                  </a:ext>
                </a:extLst>
              </p14:cNvPr>
              <p14:cNvContentPartPr/>
              <p14:nvPr/>
            </p14:nvContentPartPr>
            <p14:xfrm>
              <a:off x="2710020" y="4027410"/>
              <a:ext cx="1285560" cy="142560"/>
            </p14:xfrm>
          </p:contentPart>
        </mc:Choice>
        <mc:Fallback xmlns="">
          <p:pic>
            <p:nvPicPr>
              <p:cNvPr id="10" name="Ink 9">
                <a:extLst>
                  <a:ext uri="{FF2B5EF4-FFF2-40B4-BE49-F238E27FC236}">
                    <a16:creationId xmlns:a16="http://schemas.microsoft.com/office/drawing/2014/main" id="{262936DC-6005-B795-9C59-03ABAC613466}"/>
                  </a:ext>
                </a:extLst>
              </p:cNvPr>
              <p:cNvPicPr/>
              <p:nvPr/>
            </p:nvPicPr>
            <p:blipFill>
              <a:blip r:embed="rId7"/>
              <a:stretch>
                <a:fillRect/>
              </a:stretch>
            </p:blipFill>
            <p:spPr>
              <a:xfrm>
                <a:off x="2692020" y="3991410"/>
                <a:ext cx="1321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ACD8E0FA-4761-9A60-7E13-D188A403D5EC}"/>
                  </a:ext>
                </a:extLst>
              </p14:cNvPr>
              <p14:cNvContentPartPr/>
              <p14:nvPr/>
            </p14:nvContentPartPr>
            <p14:xfrm>
              <a:off x="4191000" y="1295400"/>
              <a:ext cx="1285560" cy="142560"/>
            </p14:xfrm>
          </p:contentPart>
        </mc:Choice>
        <mc:Fallback xmlns="">
          <p:pic>
            <p:nvPicPr>
              <p:cNvPr id="11" name="Ink 10">
                <a:extLst>
                  <a:ext uri="{FF2B5EF4-FFF2-40B4-BE49-F238E27FC236}">
                    <a16:creationId xmlns:a16="http://schemas.microsoft.com/office/drawing/2014/main" id="{ACD8E0FA-4761-9A60-7E13-D188A403D5EC}"/>
                  </a:ext>
                </a:extLst>
              </p:cNvPr>
              <p:cNvPicPr/>
              <p:nvPr/>
            </p:nvPicPr>
            <p:blipFill>
              <a:blip r:embed="rId7"/>
              <a:stretch>
                <a:fillRect/>
              </a:stretch>
            </p:blipFill>
            <p:spPr>
              <a:xfrm>
                <a:off x="4173000" y="1259400"/>
                <a:ext cx="1321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3CF1028D-4E65-95EC-95D0-95B4A5DFBB40}"/>
                  </a:ext>
                </a:extLst>
              </p14:cNvPr>
              <p14:cNvContentPartPr/>
              <p14:nvPr/>
            </p14:nvContentPartPr>
            <p14:xfrm>
              <a:off x="7960139" y="5758070"/>
              <a:ext cx="1285560" cy="142560"/>
            </p14:xfrm>
          </p:contentPart>
        </mc:Choice>
        <mc:Fallback xmlns="">
          <p:pic>
            <p:nvPicPr>
              <p:cNvPr id="13" name="Ink 12">
                <a:extLst>
                  <a:ext uri="{FF2B5EF4-FFF2-40B4-BE49-F238E27FC236}">
                    <a16:creationId xmlns:a16="http://schemas.microsoft.com/office/drawing/2014/main" id="{3CF1028D-4E65-95EC-95D0-95B4A5DFBB40}"/>
                  </a:ext>
                </a:extLst>
              </p:cNvPr>
              <p:cNvPicPr/>
              <p:nvPr/>
            </p:nvPicPr>
            <p:blipFill>
              <a:blip r:embed="rId7"/>
              <a:stretch>
                <a:fillRect/>
              </a:stretch>
            </p:blipFill>
            <p:spPr>
              <a:xfrm>
                <a:off x="7942139" y="5722070"/>
                <a:ext cx="1321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C44377BB-6467-C7F5-2DDB-0F760081CAA9}"/>
                  </a:ext>
                </a:extLst>
              </p14:cNvPr>
              <p14:cNvContentPartPr/>
              <p14:nvPr/>
            </p14:nvContentPartPr>
            <p14:xfrm>
              <a:off x="8305800" y="1661051"/>
              <a:ext cx="1285560" cy="106682"/>
            </p14:xfrm>
          </p:contentPart>
        </mc:Choice>
        <mc:Fallback xmlns="">
          <p:pic>
            <p:nvPicPr>
              <p:cNvPr id="14" name="Ink 13">
                <a:extLst>
                  <a:ext uri="{FF2B5EF4-FFF2-40B4-BE49-F238E27FC236}">
                    <a16:creationId xmlns:a16="http://schemas.microsoft.com/office/drawing/2014/main" id="{C44377BB-6467-C7F5-2DDB-0F760081CAA9}"/>
                  </a:ext>
                </a:extLst>
              </p:cNvPr>
              <p:cNvPicPr/>
              <p:nvPr/>
            </p:nvPicPr>
            <p:blipFill>
              <a:blip r:embed="rId11"/>
              <a:stretch>
                <a:fillRect/>
              </a:stretch>
            </p:blipFill>
            <p:spPr>
              <a:xfrm>
                <a:off x="8287800" y="1625131"/>
                <a:ext cx="1321200" cy="17816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787558CC-D4F9-2903-D4E5-D6599E0EF037}"/>
                  </a:ext>
                </a:extLst>
              </p14:cNvPr>
              <p14:cNvContentPartPr/>
              <p14:nvPr/>
            </p14:nvContentPartPr>
            <p14:xfrm>
              <a:off x="7960139" y="5946347"/>
              <a:ext cx="1285560" cy="106682"/>
            </p14:xfrm>
          </p:contentPart>
        </mc:Choice>
        <mc:Fallback xmlns="">
          <p:pic>
            <p:nvPicPr>
              <p:cNvPr id="15" name="Ink 14">
                <a:extLst>
                  <a:ext uri="{FF2B5EF4-FFF2-40B4-BE49-F238E27FC236}">
                    <a16:creationId xmlns:a16="http://schemas.microsoft.com/office/drawing/2014/main" id="{787558CC-D4F9-2903-D4E5-D6599E0EF037}"/>
                  </a:ext>
                </a:extLst>
              </p:cNvPr>
              <p:cNvPicPr/>
              <p:nvPr/>
            </p:nvPicPr>
            <p:blipFill>
              <a:blip r:embed="rId11"/>
              <a:stretch>
                <a:fillRect/>
              </a:stretch>
            </p:blipFill>
            <p:spPr>
              <a:xfrm>
                <a:off x="7942139" y="5910427"/>
                <a:ext cx="1321200" cy="178163"/>
              </a:xfrm>
              <a:prstGeom prst="rect">
                <a:avLst/>
              </a:prstGeom>
            </p:spPr>
          </p:pic>
        </mc:Fallback>
      </mc:AlternateContent>
    </p:spTree>
    <p:extLst>
      <p:ext uri="{BB962C8B-B14F-4D97-AF65-F5344CB8AC3E}">
        <p14:creationId xmlns:p14="http://schemas.microsoft.com/office/powerpoint/2010/main" val="3753084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13</a:t>
            </a:fld>
            <a:endParaRPr lang="en-US" dirty="0"/>
          </a:p>
        </p:txBody>
      </p:sp>
      <p:sp>
        <p:nvSpPr>
          <p:cNvPr id="5" name="TextBox 4">
            <a:extLst>
              <a:ext uri="{FF2B5EF4-FFF2-40B4-BE49-F238E27FC236}">
                <a16:creationId xmlns:a16="http://schemas.microsoft.com/office/drawing/2014/main" id="{4683F916-7673-03F5-6FBD-9DC2B295436B}"/>
              </a:ext>
            </a:extLst>
          </p:cNvPr>
          <p:cNvSpPr txBox="1"/>
          <p:nvPr/>
        </p:nvSpPr>
        <p:spPr>
          <a:xfrm>
            <a:off x="1066800" y="533400"/>
            <a:ext cx="10363200" cy="1754326"/>
          </a:xfrm>
          <a:prstGeom prst="rect">
            <a:avLst/>
          </a:prstGeom>
          <a:noFill/>
        </p:spPr>
        <p:txBody>
          <a:bodyPr wrap="square">
            <a:spAutoFit/>
          </a:bodyPr>
          <a:lstStyle/>
          <a:p>
            <a:r>
              <a:rPr lang="en-US" dirty="0"/>
              <a:t>7. STOCK PRICE: _____________ The price (IS) (IS NOT) within the BUY range. (Get current price and P/E from Internet)</a:t>
            </a:r>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A741DEEB-1BF7-D9EF-4BCF-D45FCCEF6A2F}"/>
              </a:ext>
            </a:extLst>
          </p:cNvPr>
          <p:cNvSpPr txBox="1"/>
          <p:nvPr/>
        </p:nvSpPr>
        <p:spPr>
          <a:xfrm>
            <a:off x="1066800" y="1257261"/>
            <a:ext cx="8646366" cy="2923877"/>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r>
              <a:rPr lang="en-US" dirty="0"/>
              <a:t>8. </a:t>
            </a:r>
            <a:r>
              <a:rPr lang="en-US" b="1" dirty="0"/>
              <a:t>PRICE TO EARNINGS RATIO (P/E)</a:t>
            </a:r>
            <a:r>
              <a:rPr lang="en-US" dirty="0"/>
              <a:t>: This determines the cost of the stock relative to its PROJECTED EARNINGS. Track the P/E ratio for the last five years and </a:t>
            </a:r>
            <a:r>
              <a:rPr lang="en-US" sz="2000" dirty="0"/>
              <a:t>restrict investments to companies that have a P/E ratio </a:t>
            </a:r>
            <a:r>
              <a:rPr lang="en-US" sz="2000" b="1" dirty="0"/>
              <a:t>at or below the average </a:t>
            </a:r>
            <a:r>
              <a:rPr lang="en-US" sz="2000" dirty="0"/>
              <a:t>for THE LAST 5 YEAR period. </a:t>
            </a:r>
          </a:p>
          <a:p>
            <a:endParaRPr lang="en-US" dirty="0"/>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FE8EBA7C-5744-C56C-9FD5-330AE0EED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911135"/>
            <a:ext cx="5826967" cy="1584290"/>
          </a:xfrm>
          <a:prstGeom prst="rect">
            <a:avLst/>
          </a:prstGeom>
        </p:spPr>
      </p:pic>
      <p:pic>
        <p:nvPicPr>
          <p:cNvPr id="8" name="Picture 7">
            <a:extLst>
              <a:ext uri="{FF2B5EF4-FFF2-40B4-BE49-F238E27FC236}">
                <a16:creationId xmlns:a16="http://schemas.microsoft.com/office/drawing/2014/main" id="{BC4BC257-A7BA-C231-41F5-CB65A2AC2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02" y="5645059"/>
            <a:ext cx="11658198" cy="1083933"/>
          </a:xfrm>
          <a:prstGeom prst="rect">
            <a:avLst/>
          </a:prstGeom>
        </p:spPr>
      </p:pic>
      <p:sp>
        <p:nvSpPr>
          <p:cNvPr id="9" name="Arrow: Left 8">
            <a:extLst>
              <a:ext uri="{FF2B5EF4-FFF2-40B4-BE49-F238E27FC236}">
                <a16:creationId xmlns:a16="http://schemas.microsoft.com/office/drawing/2014/main" id="{AB3F4B0A-E7BD-E138-10C1-5DA0D55B3579}"/>
              </a:ext>
            </a:extLst>
          </p:cNvPr>
          <p:cNvSpPr/>
          <p:nvPr/>
        </p:nvSpPr>
        <p:spPr>
          <a:xfrm rot="19108286">
            <a:off x="7695042" y="4621709"/>
            <a:ext cx="232249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with low confidence">
            <a:extLst>
              <a:ext uri="{FF2B5EF4-FFF2-40B4-BE49-F238E27FC236}">
                <a16:creationId xmlns:a16="http://schemas.microsoft.com/office/drawing/2014/main" id="{23C09BEF-BC76-8225-5A67-A3BD9AFA3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356" y="4456415"/>
            <a:ext cx="2581831" cy="899031"/>
          </a:xfrm>
          <a:prstGeom prst="rect">
            <a:avLst/>
          </a:prstGeom>
        </p:spPr>
      </p:pic>
      <p:sp>
        <p:nvSpPr>
          <p:cNvPr id="12" name="Arrow: Down 11">
            <a:extLst>
              <a:ext uri="{FF2B5EF4-FFF2-40B4-BE49-F238E27FC236}">
                <a16:creationId xmlns:a16="http://schemas.microsoft.com/office/drawing/2014/main" id="{8DAA5290-2772-BA9F-BAC7-60ACEDAD2E56}"/>
              </a:ext>
            </a:extLst>
          </p:cNvPr>
          <p:cNvSpPr/>
          <p:nvPr/>
        </p:nvSpPr>
        <p:spPr>
          <a:xfrm>
            <a:off x="1673977" y="4152693"/>
            <a:ext cx="671803" cy="711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able&#10;&#10;Description automatically generated">
            <a:extLst>
              <a:ext uri="{FF2B5EF4-FFF2-40B4-BE49-F238E27FC236}">
                <a16:creationId xmlns:a16="http://schemas.microsoft.com/office/drawing/2014/main" id="{FD0572F2-E677-B5EC-698A-74943F4E7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8786" y="3654114"/>
            <a:ext cx="1933404" cy="1976609"/>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BEBD7BA9-EAA6-9FEB-942D-656A9A56F858}"/>
                  </a:ext>
                </a:extLst>
              </p14:cNvPr>
              <p14:cNvContentPartPr/>
              <p14:nvPr/>
            </p14:nvContentPartPr>
            <p14:xfrm>
              <a:off x="10128863" y="3718764"/>
              <a:ext cx="389160" cy="1457640"/>
            </p14:xfrm>
          </p:contentPart>
        </mc:Choice>
        <mc:Fallback xmlns="">
          <p:pic>
            <p:nvPicPr>
              <p:cNvPr id="14" name="Ink 13">
                <a:extLst>
                  <a:ext uri="{FF2B5EF4-FFF2-40B4-BE49-F238E27FC236}">
                    <a16:creationId xmlns:a16="http://schemas.microsoft.com/office/drawing/2014/main" id="{BEBD7BA9-EAA6-9FEB-942D-656A9A56F858}"/>
                  </a:ext>
                </a:extLst>
              </p:cNvPr>
              <p:cNvPicPr/>
              <p:nvPr/>
            </p:nvPicPr>
            <p:blipFill>
              <a:blip r:embed="rId7"/>
              <a:stretch>
                <a:fillRect/>
              </a:stretch>
            </p:blipFill>
            <p:spPr>
              <a:xfrm>
                <a:off x="10074863" y="3610764"/>
                <a:ext cx="496800" cy="167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1F18D132-A3E7-ED44-C748-075263F368FC}"/>
                  </a:ext>
                </a:extLst>
              </p14:cNvPr>
              <p14:cNvContentPartPr/>
              <p14:nvPr/>
            </p14:nvContentPartPr>
            <p14:xfrm flipV="1">
              <a:off x="10947409" y="5029199"/>
              <a:ext cx="501120" cy="186895"/>
            </p14:xfrm>
          </p:contentPart>
        </mc:Choice>
        <mc:Fallback xmlns="">
          <p:pic>
            <p:nvPicPr>
              <p:cNvPr id="15" name="Ink 14">
                <a:extLst>
                  <a:ext uri="{FF2B5EF4-FFF2-40B4-BE49-F238E27FC236}">
                    <a16:creationId xmlns:a16="http://schemas.microsoft.com/office/drawing/2014/main" id="{1F18D132-A3E7-ED44-C748-075263F368FC}"/>
                  </a:ext>
                </a:extLst>
              </p:cNvPr>
              <p:cNvPicPr/>
              <p:nvPr/>
            </p:nvPicPr>
            <p:blipFill>
              <a:blip r:embed="rId9"/>
              <a:stretch>
                <a:fillRect/>
              </a:stretch>
            </p:blipFill>
            <p:spPr>
              <a:xfrm flipV="1">
                <a:off x="10893409" y="4921167"/>
                <a:ext cx="608760" cy="40259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AEB8BFE5-D32B-CB52-D1D3-875245584CB2}"/>
                  </a:ext>
                </a:extLst>
              </p14:cNvPr>
              <p14:cNvContentPartPr/>
              <p14:nvPr/>
            </p14:nvContentPartPr>
            <p14:xfrm>
              <a:off x="6624419" y="5904830"/>
              <a:ext cx="2375280" cy="48600"/>
            </p14:xfrm>
          </p:contentPart>
        </mc:Choice>
        <mc:Fallback xmlns="">
          <p:pic>
            <p:nvPicPr>
              <p:cNvPr id="16" name="Ink 15">
                <a:extLst>
                  <a:ext uri="{FF2B5EF4-FFF2-40B4-BE49-F238E27FC236}">
                    <a16:creationId xmlns:a16="http://schemas.microsoft.com/office/drawing/2014/main" id="{AEB8BFE5-D32B-CB52-D1D3-875245584CB2}"/>
                  </a:ext>
                </a:extLst>
              </p:cNvPr>
              <p:cNvPicPr/>
              <p:nvPr/>
            </p:nvPicPr>
            <p:blipFill>
              <a:blip r:embed="rId11"/>
              <a:stretch>
                <a:fillRect/>
              </a:stretch>
            </p:blipFill>
            <p:spPr>
              <a:xfrm>
                <a:off x="6570419" y="5796830"/>
                <a:ext cx="2482920" cy="264240"/>
              </a:xfrm>
              <a:prstGeom prst="rect">
                <a:avLst/>
              </a:prstGeom>
            </p:spPr>
          </p:pic>
        </mc:Fallback>
      </mc:AlternateContent>
    </p:spTree>
    <p:extLst>
      <p:ext uri="{BB962C8B-B14F-4D97-AF65-F5344CB8AC3E}">
        <p14:creationId xmlns:p14="http://schemas.microsoft.com/office/powerpoint/2010/main" val="1697482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14</a:t>
            </a:fld>
            <a:endParaRPr lang="en-US" dirty="0"/>
          </a:p>
        </p:txBody>
      </p:sp>
      <p:sp>
        <p:nvSpPr>
          <p:cNvPr id="6" name="TextBox 5">
            <a:extLst>
              <a:ext uri="{FF2B5EF4-FFF2-40B4-BE49-F238E27FC236}">
                <a16:creationId xmlns:a16="http://schemas.microsoft.com/office/drawing/2014/main" id="{AB159594-8D27-DCA7-A503-9F25D63B09E5}"/>
              </a:ext>
            </a:extLst>
          </p:cNvPr>
          <p:cNvSpPr txBox="1"/>
          <p:nvPr/>
        </p:nvSpPr>
        <p:spPr>
          <a:xfrm>
            <a:off x="1143000" y="2971800"/>
            <a:ext cx="6375400" cy="914400"/>
          </a:xfrm>
          <a:prstGeom prst="rect">
            <a:avLst/>
          </a:prstGeom>
          <a:noFill/>
        </p:spPr>
        <p:txBody>
          <a:bodyPr wrap="square">
            <a:spAutoFit/>
          </a:bodyPr>
          <a:lstStyle/>
          <a:p>
            <a:r>
              <a:rPr lang="en-US" dirty="0"/>
              <a:t>9. </a:t>
            </a:r>
            <a:r>
              <a:rPr lang="en-US" sz="1800" dirty="0"/>
              <a:t>UPSIDE DOWNSIDE RATIO: A 3 to 1 potential upside is preferred.</a:t>
            </a:r>
          </a:p>
          <a:p>
            <a:r>
              <a:rPr lang="en-US" sz="1800" dirty="0"/>
              <a:t>This is a (GOOD) or (POOR) Buy at the current price. ____</a:t>
            </a:r>
          </a:p>
        </p:txBody>
      </p:sp>
      <p:pic>
        <p:nvPicPr>
          <p:cNvPr id="7" name="Picture 6" descr="Chart, bar chart&#10;&#10;Description automatically generated">
            <a:extLst>
              <a:ext uri="{FF2B5EF4-FFF2-40B4-BE49-F238E27FC236}">
                <a16:creationId xmlns:a16="http://schemas.microsoft.com/office/drawing/2014/main" id="{CF9C5A62-533B-9D75-74F0-3517F075D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685800"/>
            <a:ext cx="4370352" cy="5912498"/>
          </a:xfrm>
          <a:prstGeom prst="rect">
            <a:avLst/>
          </a:prstGeom>
        </p:spPr>
      </p:pic>
      <p:sp>
        <p:nvSpPr>
          <p:cNvPr id="4" name="TextBox 3">
            <a:extLst>
              <a:ext uri="{FF2B5EF4-FFF2-40B4-BE49-F238E27FC236}">
                <a16:creationId xmlns:a16="http://schemas.microsoft.com/office/drawing/2014/main" id="{82B6F85C-563E-2355-D209-82497A0ED39B}"/>
              </a:ext>
            </a:extLst>
          </p:cNvPr>
          <p:cNvSpPr txBox="1"/>
          <p:nvPr/>
        </p:nvSpPr>
        <p:spPr>
          <a:xfrm>
            <a:off x="990600" y="4648200"/>
            <a:ext cx="5638800" cy="923330"/>
          </a:xfrm>
          <a:prstGeom prst="rect">
            <a:avLst/>
          </a:prstGeom>
          <a:noFill/>
        </p:spPr>
        <p:txBody>
          <a:bodyPr wrap="square" rtlCol="0">
            <a:spAutoFit/>
          </a:bodyPr>
          <a:lstStyle/>
          <a:p>
            <a:r>
              <a:rPr lang="en-US" dirty="0"/>
              <a:t>Beware if your Upside Downside Ratio number is very high. You may need to revisit your projections and see if they are reasonable.</a:t>
            </a:r>
          </a:p>
        </p:txBody>
      </p:sp>
    </p:spTree>
    <p:extLst>
      <p:ext uri="{BB962C8B-B14F-4D97-AF65-F5344CB8AC3E}">
        <p14:creationId xmlns:p14="http://schemas.microsoft.com/office/powerpoint/2010/main" val="3832601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15</a:t>
            </a:fld>
            <a:endParaRPr lang="en-US" dirty="0"/>
          </a:p>
        </p:txBody>
      </p:sp>
      <p:sp>
        <p:nvSpPr>
          <p:cNvPr id="4" name="TextBox 3">
            <a:extLst>
              <a:ext uri="{FF2B5EF4-FFF2-40B4-BE49-F238E27FC236}">
                <a16:creationId xmlns:a16="http://schemas.microsoft.com/office/drawing/2014/main" id="{06390C6D-B2F1-72F4-CAD5-79FD88164972}"/>
              </a:ext>
            </a:extLst>
          </p:cNvPr>
          <p:cNvSpPr txBox="1"/>
          <p:nvPr/>
        </p:nvSpPr>
        <p:spPr>
          <a:xfrm>
            <a:off x="1219200" y="685800"/>
            <a:ext cx="10363200" cy="2308324"/>
          </a:xfrm>
          <a:prstGeom prst="rect">
            <a:avLst/>
          </a:prstGeom>
          <a:noFill/>
        </p:spPr>
        <p:txBody>
          <a:bodyPr wrap="square">
            <a:spAutoFit/>
          </a:bodyPr>
          <a:lstStyle/>
          <a:p>
            <a:r>
              <a:rPr lang="en-US" dirty="0"/>
              <a:t>10. MANAGEMENT: Review Annual Report, 10K, 10Q and Final pages of SSG Narrative</a:t>
            </a:r>
          </a:p>
          <a:p>
            <a:endParaRPr lang="en-US" dirty="0"/>
          </a:p>
          <a:p>
            <a:r>
              <a:rPr lang="en-US" dirty="0"/>
              <a:t>Stock Selection Guide tests:</a:t>
            </a:r>
          </a:p>
          <a:p>
            <a:r>
              <a:rPr lang="en-US" dirty="0"/>
              <a:t>a. Test I – Does management as indicated by the past record have the ability to expand sales?</a:t>
            </a:r>
          </a:p>
          <a:p>
            <a:r>
              <a:rPr lang="en-US" dirty="0"/>
              <a:t>b. Test II – Does management appear to have the ability to maintain profit margins?</a:t>
            </a:r>
          </a:p>
          <a:p>
            <a:r>
              <a:rPr lang="en-US" dirty="0"/>
              <a:t>c. Test III – What % has the company earned on invested capital (equity)? From</a:t>
            </a:r>
          </a:p>
          <a:p>
            <a:r>
              <a:rPr lang="en-US" dirty="0"/>
              <a:t>_______% to _______%. See Section 2. Line 2 of the SSG. Earnings are (ABOVE) (BELOW) 10%?</a:t>
            </a:r>
          </a:p>
          <a:p>
            <a:endParaRPr lang="en-US" dirty="0"/>
          </a:p>
        </p:txBody>
      </p:sp>
      <p:pic>
        <p:nvPicPr>
          <p:cNvPr id="5" name="Picture 4">
            <a:extLst>
              <a:ext uri="{FF2B5EF4-FFF2-40B4-BE49-F238E27FC236}">
                <a16:creationId xmlns:a16="http://schemas.microsoft.com/office/drawing/2014/main" id="{5DA3F4FE-A851-B583-CC4C-08D82EBCA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988" y="3656892"/>
            <a:ext cx="7578024" cy="372690"/>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C0424683-6893-861F-4E90-2937FE579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692350"/>
            <a:ext cx="10058400" cy="1503177"/>
          </a:xfrm>
          <a:prstGeom prst="rect">
            <a:avLst/>
          </a:prstGeom>
        </p:spPr>
      </p:pic>
      <p:sp>
        <p:nvSpPr>
          <p:cNvPr id="7" name="TextBox 6">
            <a:extLst>
              <a:ext uri="{FF2B5EF4-FFF2-40B4-BE49-F238E27FC236}">
                <a16:creationId xmlns:a16="http://schemas.microsoft.com/office/drawing/2014/main" id="{2ED08A72-C731-7D89-B051-D572D8D08FBF}"/>
              </a:ext>
            </a:extLst>
          </p:cNvPr>
          <p:cNvSpPr txBox="1"/>
          <p:nvPr/>
        </p:nvSpPr>
        <p:spPr>
          <a:xfrm>
            <a:off x="5181600" y="2994124"/>
            <a:ext cx="1752600" cy="369332"/>
          </a:xfrm>
          <a:prstGeom prst="rect">
            <a:avLst/>
          </a:prstGeom>
          <a:noFill/>
        </p:spPr>
        <p:txBody>
          <a:bodyPr wrap="square" rtlCol="0">
            <a:spAutoFit/>
          </a:bodyPr>
          <a:lstStyle/>
          <a:p>
            <a:r>
              <a:rPr lang="en-US" dirty="0"/>
              <a:t>Value Line</a:t>
            </a:r>
          </a:p>
        </p:txBody>
      </p:sp>
      <p:sp>
        <p:nvSpPr>
          <p:cNvPr id="9" name="TextBox 8">
            <a:extLst>
              <a:ext uri="{FF2B5EF4-FFF2-40B4-BE49-F238E27FC236}">
                <a16:creationId xmlns:a16="http://schemas.microsoft.com/office/drawing/2014/main" id="{B06B5C79-2C82-CE84-79A6-B8FA9EA760A5}"/>
              </a:ext>
            </a:extLst>
          </p:cNvPr>
          <p:cNvSpPr txBox="1"/>
          <p:nvPr/>
        </p:nvSpPr>
        <p:spPr>
          <a:xfrm>
            <a:off x="4800600" y="4323018"/>
            <a:ext cx="2133600" cy="369332"/>
          </a:xfrm>
          <a:prstGeom prst="rect">
            <a:avLst/>
          </a:prstGeom>
          <a:noFill/>
        </p:spPr>
        <p:txBody>
          <a:bodyPr wrap="square" rtlCol="0">
            <a:spAutoFit/>
          </a:bodyPr>
          <a:lstStyle/>
          <a:p>
            <a:pPr algn="r"/>
            <a:r>
              <a:rPr lang="en-US" dirty="0"/>
              <a:t>SSG</a:t>
            </a:r>
          </a:p>
        </p:txBody>
      </p:sp>
    </p:spTree>
    <p:extLst>
      <p:ext uri="{BB962C8B-B14F-4D97-AF65-F5344CB8AC3E}">
        <p14:creationId xmlns:p14="http://schemas.microsoft.com/office/powerpoint/2010/main" val="1193984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16</a:t>
            </a:fld>
            <a:endParaRPr lang="en-US" dirty="0"/>
          </a:p>
        </p:txBody>
      </p:sp>
      <p:sp>
        <p:nvSpPr>
          <p:cNvPr id="6" name="TextBox 5">
            <a:extLst>
              <a:ext uri="{FF2B5EF4-FFF2-40B4-BE49-F238E27FC236}">
                <a16:creationId xmlns:a16="http://schemas.microsoft.com/office/drawing/2014/main" id="{65096F19-3666-6487-E4AD-1DBD241E2403}"/>
              </a:ext>
            </a:extLst>
          </p:cNvPr>
          <p:cNvSpPr txBox="1"/>
          <p:nvPr/>
        </p:nvSpPr>
        <p:spPr>
          <a:xfrm>
            <a:off x="838200" y="615619"/>
            <a:ext cx="10591800" cy="707886"/>
          </a:xfrm>
          <a:prstGeom prst="rect">
            <a:avLst/>
          </a:prstGeom>
          <a:noFill/>
        </p:spPr>
        <p:txBody>
          <a:bodyPr wrap="square">
            <a:spAutoFit/>
          </a:bodyPr>
          <a:lstStyle/>
          <a:p>
            <a:r>
              <a:rPr lang="en-US" sz="2000" dirty="0"/>
              <a:t>11. I would consider selling this stock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When in need of cash or to improve the portfolio by REPLACING this stock ) </a:t>
            </a:r>
            <a:endParaRPr lang="en-US" sz="2000" dirty="0"/>
          </a:p>
        </p:txBody>
      </p:sp>
      <p:sp>
        <p:nvSpPr>
          <p:cNvPr id="8" name="TextBox 7">
            <a:extLst>
              <a:ext uri="{FF2B5EF4-FFF2-40B4-BE49-F238E27FC236}">
                <a16:creationId xmlns:a16="http://schemas.microsoft.com/office/drawing/2014/main" id="{D7F325E2-BFB0-78EF-80DE-97A902FC00D4}"/>
              </a:ext>
            </a:extLst>
          </p:cNvPr>
          <p:cNvSpPr txBox="1"/>
          <p:nvPr/>
        </p:nvSpPr>
        <p:spPr>
          <a:xfrm>
            <a:off x="1295400" y="1447801"/>
            <a:ext cx="8966200" cy="4949881"/>
          </a:xfrm>
          <a:prstGeom prst="rect">
            <a:avLst/>
          </a:prstGeom>
          <a:noFill/>
        </p:spPr>
        <p:txBody>
          <a:bodyPr wrap="square">
            <a:spAutoFit/>
          </a:bodyPr>
          <a:lstStyle/>
          <a:p>
            <a:pPr marL="342900" marR="0" lvl="0" indent="-342900">
              <a:lnSpc>
                <a:spcPct val="107000"/>
              </a:lnSpc>
              <a:spcBef>
                <a:spcPts val="0"/>
              </a:spcBef>
              <a:spcAft>
                <a:spcPts val="800"/>
              </a:spcAf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If company is acquired</a:t>
            </a:r>
          </a:p>
          <a:p>
            <a:pPr marL="342900" marR="0" lvl="0" indent="-342900">
              <a:lnSpc>
                <a:spcPct val="107000"/>
              </a:lnSpc>
              <a:spcBef>
                <a:spcPts val="0"/>
              </a:spcBef>
              <a:spcAft>
                <a:spcPts val="800"/>
              </a:spcAf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The CEO or CFO leave, especially under adverse circumstances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Financials are deteriorating or questionable</a:t>
            </a:r>
          </a:p>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4.  Sales drop 3 quarters in a row</a:t>
            </a:r>
          </a:p>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5.  </a:t>
            </a:r>
            <a:r>
              <a:rPr lang="en-US" sz="2400" dirty="0">
                <a:effectLst/>
                <a:latin typeface="Calibri" panose="020F0502020204030204" pitchFamily="34" charset="0"/>
                <a:ea typeface="Calibri" panose="020F0502020204030204" pitchFamily="34" charset="0"/>
                <a:cs typeface="Times New Roman" panose="02020603050405020304" pitchFamily="18" charset="0"/>
              </a:rPr>
              <a:t>Earnings drop 3 quarters in a row</a:t>
            </a:r>
          </a:p>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6.  Debt continues to increase 2 or more quarters</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7.  Company is not competing well with peers</a:t>
            </a:r>
          </a:p>
          <a:p>
            <a:pPr marR="0" lv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8.  Profit margin is deteri</a:t>
            </a:r>
            <a:r>
              <a:rPr lang="en-US" sz="2400" dirty="0">
                <a:latin typeface="Calibri" panose="020F0502020204030204" pitchFamily="34" charset="0"/>
                <a:ea typeface="Calibri" panose="020F0502020204030204" pitchFamily="34" charset="0"/>
                <a:cs typeface="Times New Roman" panose="02020603050405020304" pitchFamily="18" charset="0"/>
              </a:rPr>
              <a:t>orating</a:t>
            </a:r>
          </a:p>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9.  Product or service no longer relevant (becoming obsolete)</a:t>
            </a:r>
          </a:p>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10</a:t>
            </a:r>
            <a:r>
              <a:rPr lang="en-US" sz="2400" dirty="0">
                <a:effectLst/>
                <a:latin typeface="Calibri" panose="020F0502020204030204" pitchFamily="34" charset="0"/>
                <a:ea typeface="Calibri" panose="020F0502020204030204" pitchFamily="34" charset="0"/>
                <a:cs typeface="Times New Roman" panose="02020603050405020304" pitchFamily="18" charset="0"/>
              </a:rPr>
              <a:t>. Limited upside potential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 strikes you are out</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22936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17</a:t>
            </a:fld>
            <a:endParaRPr lang="en-US" dirty="0"/>
          </a:p>
        </p:txBody>
      </p:sp>
      <p:sp>
        <p:nvSpPr>
          <p:cNvPr id="5" name="TextBox 4">
            <a:extLst>
              <a:ext uri="{FF2B5EF4-FFF2-40B4-BE49-F238E27FC236}">
                <a16:creationId xmlns:a16="http://schemas.microsoft.com/office/drawing/2014/main" id="{513DB9E3-DE0C-7783-B3AC-CC89575F1EB7}"/>
              </a:ext>
            </a:extLst>
          </p:cNvPr>
          <p:cNvSpPr txBox="1"/>
          <p:nvPr/>
        </p:nvSpPr>
        <p:spPr>
          <a:xfrm>
            <a:off x="1905000" y="1818766"/>
            <a:ext cx="7276321" cy="4839082"/>
          </a:xfrm>
          <a:prstGeom prst="rect">
            <a:avLst/>
          </a:prstGeom>
          <a:noFill/>
        </p:spPr>
        <p:txBody>
          <a:bodyPr wrap="square">
            <a:spAutoFit/>
          </a:bodyPr>
          <a:lstStyle/>
          <a:p>
            <a:pPr marR="0" lvl="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Conduct these 4 tests of valuation: </a:t>
            </a:r>
          </a:p>
          <a:p>
            <a:pPr marR="0" lvl="0">
              <a:lnSpc>
                <a:spcPct val="107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Upside/Downside Ratio &lt; 1:1. </a:t>
            </a:r>
          </a:p>
          <a:p>
            <a:pPr marL="514350" marR="0" lvl="0" indent="-514350">
              <a:lnSpc>
                <a:spcPct val="107000"/>
              </a:lnSpc>
              <a:spcBef>
                <a:spcPts val="0"/>
              </a:spcBef>
              <a:spcAft>
                <a:spcPts val="0"/>
              </a:spcAf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Projected Relative Value &lt; 80% OR &gt; 150%. </a:t>
            </a:r>
          </a:p>
          <a:p>
            <a:pPr marL="514350" marR="0" lvl="0" indent="-514350">
              <a:lnSpc>
                <a:spcPct val="107000"/>
              </a:lnSpc>
              <a:spcBef>
                <a:spcPts val="0"/>
              </a:spcBef>
              <a:spcAft>
                <a:spcPts val="0"/>
              </a:spcAf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Stock in SELL zone on SSG. </a:t>
            </a:r>
          </a:p>
          <a:p>
            <a:pPr marL="514350" marR="0" lvl="0" indent="-514350">
              <a:lnSpc>
                <a:spcPct val="107000"/>
              </a:lnSpc>
              <a:spcBef>
                <a:spcPts val="0"/>
              </a:spcBef>
              <a:spcAft>
                <a:spcPts val="0"/>
              </a:spcAf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Projected Total Return unacceptably low: – &lt; long-term bond or savings rates (~5%). – &lt; your threshold.</a:t>
            </a:r>
          </a:p>
          <a:p>
            <a:pPr marR="0" lvl="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Mark these stocks “Available For Cash” &amp; seek replacements.</a:t>
            </a:r>
          </a:p>
          <a:p>
            <a:pPr marR="0" lvl="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(per Doug Gerlach)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7E49FAB-98E3-0CFF-2C79-DBA42734F4E4}"/>
              </a:ext>
            </a:extLst>
          </p:cNvPr>
          <p:cNvSpPr txBox="1"/>
          <p:nvPr/>
        </p:nvSpPr>
        <p:spPr>
          <a:xfrm>
            <a:off x="685800" y="609601"/>
            <a:ext cx="10287000" cy="800219"/>
          </a:xfrm>
          <a:prstGeom prst="rect">
            <a:avLst/>
          </a:prstGeom>
          <a:noFill/>
        </p:spPr>
        <p:txBody>
          <a:bodyPr wrap="square">
            <a:spAutoFit/>
          </a:bodyPr>
          <a:lstStyle/>
          <a:p>
            <a:pPr algn="ctr"/>
            <a:r>
              <a:rPr lang="en-US" sz="2800" b="1" dirty="0"/>
              <a:t>“</a:t>
            </a:r>
            <a:r>
              <a:rPr lang="en-US" sz="2800" b="1" dirty="0">
                <a:effectLst/>
                <a:latin typeface="Calibri" panose="020F0502020204030204" pitchFamily="34" charset="0"/>
                <a:ea typeface="Calibri" panose="020F0502020204030204" pitchFamily="34" charset="0"/>
                <a:cs typeface="Times New Roman" panose="02020603050405020304" pitchFamily="18" charset="0"/>
              </a:rPr>
              <a:t>4 Strikes, You’re Out”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Stocks with limited upside threaten total portfolio returns </a:t>
            </a:r>
            <a:endParaRPr lang="en-US" dirty="0"/>
          </a:p>
        </p:txBody>
      </p:sp>
    </p:spTree>
    <p:extLst>
      <p:ext uri="{BB962C8B-B14F-4D97-AF65-F5344CB8AC3E}">
        <p14:creationId xmlns:p14="http://schemas.microsoft.com/office/powerpoint/2010/main" val="40671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A5B41B-9736-C3EB-58E7-90A7CB9F7381}"/>
              </a:ext>
            </a:extLst>
          </p:cNvPr>
          <p:cNvSpPr>
            <a:spLocks noGrp="1"/>
          </p:cNvSpPr>
          <p:nvPr>
            <p:ph type="ftr" sz="quarter" idx="11"/>
          </p:nvPr>
        </p:nvSpPr>
        <p:spPr/>
        <p:txBody>
          <a:bodyPr/>
          <a:lstStyle/>
          <a:p>
            <a:r>
              <a:rPr lang="fr-FR"/>
              <a:t>WWW.BETTERINVESTING.ORG</a:t>
            </a:r>
            <a:endParaRPr lang="en-US" dirty="0"/>
          </a:p>
        </p:txBody>
      </p:sp>
      <p:sp>
        <p:nvSpPr>
          <p:cNvPr id="4" name="Slide Number Placeholder 3">
            <a:extLst>
              <a:ext uri="{FF2B5EF4-FFF2-40B4-BE49-F238E27FC236}">
                <a16:creationId xmlns:a16="http://schemas.microsoft.com/office/drawing/2014/main" id="{9E5E2E66-F3C1-0C51-2CF7-E1B922E4C8CC}"/>
              </a:ext>
            </a:extLst>
          </p:cNvPr>
          <p:cNvSpPr>
            <a:spLocks noGrp="1"/>
          </p:cNvSpPr>
          <p:nvPr>
            <p:ph type="sldNum" sz="quarter" idx="12"/>
          </p:nvPr>
        </p:nvSpPr>
        <p:spPr/>
        <p:txBody>
          <a:bodyPr/>
          <a:lstStyle/>
          <a:p>
            <a:fld id="{B7C7DEAE-B1FF-4F0D-9790-23B38FF51CAA}" type="slidenum">
              <a:rPr lang="en-US" smtClean="0"/>
              <a:t>18</a:t>
            </a:fld>
            <a:endParaRPr lang="en-US" dirty="0"/>
          </a:p>
        </p:txBody>
      </p:sp>
      <p:pic>
        <p:nvPicPr>
          <p:cNvPr id="6" name="Picture 5" descr="Text, letter&#10;&#10;Description automatically generated">
            <a:extLst>
              <a:ext uri="{FF2B5EF4-FFF2-40B4-BE49-F238E27FC236}">
                <a16:creationId xmlns:a16="http://schemas.microsoft.com/office/drawing/2014/main" id="{7E2BBE0B-CD53-AC44-4494-00F010DBA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11431"/>
            <a:ext cx="4953000" cy="6313218"/>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B8A77588-18A7-E075-F737-2F75E71AD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957" y="439427"/>
            <a:ext cx="4781443" cy="6266561"/>
          </a:xfrm>
          <a:prstGeom prst="rect">
            <a:avLst/>
          </a:prstGeom>
        </p:spPr>
      </p:pic>
    </p:spTree>
    <p:extLst>
      <p:ext uri="{BB962C8B-B14F-4D97-AF65-F5344CB8AC3E}">
        <p14:creationId xmlns:p14="http://schemas.microsoft.com/office/powerpoint/2010/main" val="3652530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19</a:t>
            </a:fld>
            <a:endParaRPr lang="en-US" dirty="0"/>
          </a:p>
        </p:txBody>
      </p:sp>
      <p:sp>
        <p:nvSpPr>
          <p:cNvPr id="5" name="TextBox 4">
            <a:extLst>
              <a:ext uri="{FF2B5EF4-FFF2-40B4-BE49-F238E27FC236}">
                <a16:creationId xmlns:a16="http://schemas.microsoft.com/office/drawing/2014/main" id="{C62D8283-F246-6D8C-04DE-223C1E14718C}"/>
              </a:ext>
            </a:extLst>
          </p:cNvPr>
          <p:cNvSpPr txBox="1"/>
          <p:nvPr/>
        </p:nvSpPr>
        <p:spPr>
          <a:xfrm>
            <a:off x="990600" y="838201"/>
            <a:ext cx="9525000" cy="369332"/>
          </a:xfrm>
          <a:prstGeom prst="rect">
            <a:avLst/>
          </a:prstGeom>
          <a:noFill/>
        </p:spPr>
        <p:txBody>
          <a:bodyPr wrap="square">
            <a:spAutoFit/>
          </a:bodyPr>
          <a:lstStyle/>
          <a:p>
            <a:r>
              <a:rPr lang="en-US" dirty="0"/>
              <a:t>12. Do you RECOMMEND that we BUY, WATCH, SELL, HOLD, REPLACE this stock?</a:t>
            </a:r>
          </a:p>
        </p:txBody>
      </p:sp>
      <p:pic>
        <p:nvPicPr>
          <p:cNvPr id="6" name="Content Placeholder 9" descr="Logo&#10;&#10;Description automatically generated">
            <a:extLst>
              <a:ext uri="{FF2B5EF4-FFF2-40B4-BE49-F238E27FC236}">
                <a16:creationId xmlns:a16="http://schemas.microsoft.com/office/drawing/2014/main" id="{E72EE246-8F66-30D3-2A4A-B3389BC18F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1600" y="1295400"/>
            <a:ext cx="8591551" cy="5370040"/>
          </a:xfrm>
          <a:prstGeom prst="rect">
            <a:avLst/>
          </a:prstGeom>
        </p:spPr>
      </p:pic>
      <p:sp>
        <p:nvSpPr>
          <p:cNvPr id="7" name="TextBox 6">
            <a:extLst>
              <a:ext uri="{FF2B5EF4-FFF2-40B4-BE49-F238E27FC236}">
                <a16:creationId xmlns:a16="http://schemas.microsoft.com/office/drawing/2014/main" id="{D2243544-7A8F-4607-7432-BE6D40957F59}"/>
              </a:ext>
            </a:extLst>
          </p:cNvPr>
          <p:cNvSpPr txBox="1"/>
          <p:nvPr/>
        </p:nvSpPr>
        <p:spPr>
          <a:xfrm>
            <a:off x="2614930" y="6176963"/>
            <a:ext cx="6962140" cy="230832"/>
          </a:xfrm>
          <a:prstGeom prst="rect">
            <a:avLst/>
          </a:prstGeom>
          <a:noFill/>
        </p:spPr>
        <p:txBody>
          <a:bodyPr wrap="square" rtlCol="0">
            <a:spAutoFit/>
          </a:bodyPr>
          <a:lstStyle/>
          <a:p>
            <a:r>
              <a:rPr lang="en-US" sz="900">
                <a:hlinkClick r:id="rId3" tooltip="http://academia.stackexchange.com/questions/68132/is-this-a-good-way-to-finish-a-phd-current-status-conference/68174"/>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99546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686800" cy="609601"/>
          </a:xfrm>
        </p:spPr>
        <p:txBody>
          <a:bodyPr>
            <a:noAutofit/>
          </a:bodyPr>
          <a:lstStyle/>
          <a:p>
            <a:pPr algn="ctr"/>
            <a:r>
              <a:rPr lang="en-US" sz="4400" dirty="0"/>
              <a:t>Disclaimer</a:t>
            </a:r>
          </a:p>
        </p:txBody>
      </p:sp>
      <p:sp>
        <p:nvSpPr>
          <p:cNvPr id="3" name="Content Placeholder 2"/>
          <p:cNvSpPr>
            <a:spLocks noGrp="1"/>
          </p:cNvSpPr>
          <p:nvPr>
            <p:ph idx="1"/>
          </p:nvPr>
        </p:nvSpPr>
        <p:spPr>
          <a:xfrm>
            <a:off x="533400" y="1752600"/>
            <a:ext cx="11658600" cy="5105400"/>
          </a:xfrm>
        </p:spPr>
        <p:txBody>
          <a:bodyPr>
            <a:noAutofit/>
          </a:bodyPr>
          <a:lstStyle/>
          <a:p>
            <a:pPr lvl="0"/>
            <a:r>
              <a:rPr lang="en-US" sz="1800" dirty="0"/>
              <a:t>The information in </a:t>
            </a:r>
            <a:r>
              <a:rPr lang="en-US" sz="1800" b="1" dirty="0"/>
              <a:t>this presentation is for educational purposes only </a:t>
            </a:r>
            <a:r>
              <a:rPr lang="en-US" sz="1800" dirty="0"/>
              <a:t>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800" baseline="30000" dirty="0"/>
              <a:t>TM</a:t>
            </a:r>
            <a:r>
              <a:rPr lang="en-US" sz="1800" dirty="0"/>
              <a:t> National Association of Investors Corporation (“BI”). The views expressed are those of the instructors, commentators, guests and participants, as the case may be, and do not necessarily represent those of BetterInvesting. </a:t>
            </a:r>
            <a:r>
              <a:rPr lang="en-US" sz="1800" b="1" dirty="0"/>
              <a:t>Investors should conduct their own review and analysis of any company</a:t>
            </a:r>
            <a:r>
              <a:rPr lang="en-US" sz="1800" dirty="0"/>
              <a:t> of interest before making an investment decision.</a:t>
            </a:r>
          </a:p>
          <a:p>
            <a:pPr lvl="0"/>
            <a:r>
              <a:rPr lang="en-US" sz="1800" b="1" dirty="0"/>
              <a:t>Securities discussed may be held by the presenters in their own personal portfolios. </a:t>
            </a:r>
            <a:r>
              <a:rPr lang="en-US" sz="1800" dirty="0"/>
              <a:t>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r>
              <a:rPr lang="en-US" sz="1800" dirty="0"/>
              <a:t>This presentation may contain images of websites and products, or services not endorsed by BetterInvesting. </a:t>
            </a:r>
            <a:r>
              <a:rPr lang="en-US" sz="1800" b="1" dirty="0"/>
              <a:t>The presenter is not endorsing or promoting the use of these websites, products or services</a:t>
            </a:r>
            <a:r>
              <a:rPr lang="en-US" sz="1800" dirty="0"/>
              <a:t>.</a:t>
            </a:r>
          </a:p>
          <a:p>
            <a:endParaRPr lang="en-US" sz="1000" dirty="0"/>
          </a:p>
          <a:p>
            <a:pPr marL="0" indent="0" algn="ctr">
              <a:buNone/>
            </a:pPr>
            <a:r>
              <a:rPr lang="en-US" sz="1800" b="1" dirty="0">
                <a:hlinkClick r:id="rId3"/>
              </a:rPr>
              <a:t>This session is being recorded for future use. </a:t>
            </a:r>
            <a:endParaRPr lang="en-US" sz="1800" b="1" dirty="0"/>
          </a:p>
        </p:txBody>
      </p:sp>
      <p:sp>
        <p:nvSpPr>
          <p:cNvPr id="4" name="Slide Number Placeholder 3"/>
          <p:cNvSpPr>
            <a:spLocks noGrp="1"/>
          </p:cNvSpPr>
          <p:nvPr>
            <p:ph type="sldNum" sz="quarter" idx="12"/>
          </p:nvPr>
        </p:nvSpPr>
        <p:spPr/>
        <p:txBody>
          <a:bodyPr/>
          <a:lstStyle/>
          <a:p>
            <a:fld id="{B7C7DEAE-B1FF-4F0D-9790-23B38FF51CAA}" type="slidenum">
              <a:rPr lang="en-US" smtClean="0"/>
              <a:pPr/>
              <a:t>2</a:t>
            </a:fld>
            <a:endParaRPr lang="en-US" dirty="0"/>
          </a:p>
        </p:txBody>
      </p:sp>
      <p:sp>
        <p:nvSpPr>
          <p:cNvPr id="6" name="Footer Placeholder 5"/>
          <p:cNvSpPr>
            <a:spLocks noGrp="1"/>
          </p:cNvSpPr>
          <p:nvPr>
            <p:ph type="ftr" sz="quarter" idx="3"/>
          </p:nvPr>
        </p:nvSpPr>
        <p:spPr>
          <a:xfrm>
            <a:off x="3505200" y="18288"/>
            <a:ext cx="5212080" cy="329184"/>
          </a:xfrm>
        </p:spPr>
        <p:txBody>
          <a:bodyPr/>
          <a:lstStyle/>
          <a:p>
            <a:r>
              <a:rPr lang="fr-FR" dirty="0"/>
              <a:t>WWW.BETTERINVESTING.ORG</a:t>
            </a:r>
            <a:endParaRPr lang="en-US" dirty="0"/>
          </a:p>
        </p:txBody>
      </p:sp>
    </p:spTree>
    <p:extLst>
      <p:ext uri="{BB962C8B-B14F-4D97-AF65-F5344CB8AC3E}">
        <p14:creationId xmlns:p14="http://schemas.microsoft.com/office/powerpoint/2010/main" val="98345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A5B41B-9736-C3EB-58E7-90A7CB9F7381}"/>
              </a:ext>
            </a:extLst>
          </p:cNvPr>
          <p:cNvSpPr>
            <a:spLocks noGrp="1"/>
          </p:cNvSpPr>
          <p:nvPr>
            <p:ph type="ftr" sz="quarter" idx="11"/>
          </p:nvPr>
        </p:nvSpPr>
        <p:spPr/>
        <p:txBody>
          <a:bodyPr/>
          <a:lstStyle/>
          <a:p>
            <a:r>
              <a:rPr lang="fr-FR"/>
              <a:t>WWW.BETTERINVESTING.ORG</a:t>
            </a:r>
            <a:endParaRPr lang="en-US" dirty="0"/>
          </a:p>
        </p:txBody>
      </p:sp>
      <p:sp>
        <p:nvSpPr>
          <p:cNvPr id="4" name="Slide Number Placeholder 3">
            <a:extLst>
              <a:ext uri="{FF2B5EF4-FFF2-40B4-BE49-F238E27FC236}">
                <a16:creationId xmlns:a16="http://schemas.microsoft.com/office/drawing/2014/main" id="{9E5E2E66-F3C1-0C51-2CF7-E1B922E4C8CC}"/>
              </a:ext>
            </a:extLst>
          </p:cNvPr>
          <p:cNvSpPr>
            <a:spLocks noGrp="1"/>
          </p:cNvSpPr>
          <p:nvPr>
            <p:ph type="sldNum" sz="quarter" idx="12"/>
          </p:nvPr>
        </p:nvSpPr>
        <p:spPr/>
        <p:txBody>
          <a:bodyPr/>
          <a:lstStyle/>
          <a:p>
            <a:fld id="{B7C7DEAE-B1FF-4F0D-9790-23B38FF51CAA}" type="slidenum">
              <a:rPr lang="en-US" smtClean="0"/>
              <a:t>3</a:t>
            </a:fld>
            <a:endParaRPr lang="en-US" dirty="0"/>
          </a:p>
        </p:txBody>
      </p:sp>
      <p:pic>
        <p:nvPicPr>
          <p:cNvPr id="6" name="Picture 5" descr="Text, letter&#10;&#10;Description automatically generated">
            <a:extLst>
              <a:ext uri="{FF2B5EF4-FFF2-40B4-BE49-F238E27FC236}">
                <a16:creationId xmlns:a16="http://schemas.microsoft.com/office/drawing/2014/main" id="{7E2BBE0B-CD53-AC44-4494-00F010DBA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11431"/>
            <a:ext cx="4953000" cy="6313218"/>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B8A77588-18A7-E075-F737-2F75E71AD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957" y="458088"/>
            <a:ext cx="4781443" cy="6266561"/>
          </a:xfrm>
          <a:prstGeom prst="rect">
            <a:avLst/>
          </a:prstGeom>
        </p:spPr>
      </p:pic>
    </p:spTree>
    <p:extLst>
      <p:ext uri="{BB962C8B-B14F-4D97-AF65-F5344CB8AC3E}">
        <p14:creationId xmlns:p14="http://schemas.microsoft.com/office/powerpoint/2010/main" val="910974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506CA7-9C73-DAEB-9585-95C5776186BA}"/>
              </a:ext>
            </a:extLst>
          </p:cNvPr>
          <p:cNvSpPr>
            <a:spLocks noGrp="1"/>
          </p:cNvSpPr>
          <p:nvPr>
            <p:ph type="ftr" sz="quarter" idx="11"/>
          </p:nvPr>
        </p:nvSpPr>
        <p:spPr/>
        <p:txBody>
          <a:bodyPr vert="horz" lIns="91440" tIns="45720" rIns="91440" bIns="45720" rtlCol="0" anchor="ctr">
            <a:normAutofit/>
          </a:bodyPr>
          <a:lstStyle/>
          <a:p>
            <a:pPr>
              <a:spcAft>
                <a:spcPts val="600"/>
              </a:spcAft>
            </a:pPr>
            <a:r>
              <a:rPr lang="fr-FR"/>
              <a:t>WWW.BETTERINVESTING.ORG</a:t>
            </a:r>
            <a:endParaRPr lang="en-US"/>
          </a:p>
        </p:txBody>
      </p:sp>
      <p:sp>
        <p:nvSpPr>
          <p:cNvPr id="3" name="Slide Number Placeholder 2">
            <a:extLst>
              <a:ext uri="{FF2B5EF4-FFF2-40B4-BE49-F238E27FC236}">
                <a16:creationId xmlns:a16="http://schemas.microsoft.com/office/drawing/2014/main" id="{37858C35-10AE-196E-BB18-20385CC0BF7E}"/>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4</a:t>
            </a:fld>
            <a:endParaRPr lang="en-US" sz="1700"/>
          </a:p>
        </p:txBody>
      </p:sp>
      <p:sp>
        <p:nvSpPr>
          <p:cNvPr id="5" name="Title 4">
            <a:extLst>
              <a:ext uri="{FF2B5EF4-FFF2-40B4-BE49-F238E27FC236}">
                <a16:creationId xmlns:a16="http://schemas.microsoft.com/office/drawing/2014/main" id="{A064F64C-DB61-770F-0827-9FA44D306770}"/>
              </a:ext>
            </a:extLst>
          </p:cNvPr>
          <p:cNvSpPr>
            <a:spLocks noGrp="1"/>
          </p:cNvSpPr>
          <p:nvPr>
            <p:ph type="title" idx="4294967295"/>
          </p:nvPr>
        </p:nvSpPr>
        <p:spPr>
          <a:xfrm>
            <a:off x="0" y="381000"/>
            <a:ext cx="11582400" cy="1052513"/>
          </a:xfrm>
        </p:spPr>
        <p:txBody>
          <a:bodyPr vert="horz" lIns="91440" tIns="45720" rIns="91440" bIns="45720" rtlCol="0" anchor="ctr">
            <a:normAutofit/>
          </a:bodyPr>
          <a:lstStyle/>
          <a:p>
            <a:r>
              <a:rPr lang="en-US" b="1" kern="1200" spc="-70" baseline="0">
                <a:latin typeface="+mj-lt"/>
                <a:ea typeface="+mj-ea"/>
                <a:cs typeface="+mj-cs"/>
              </a:rPr>
              <a:t>Start an SSG and look at the Visual Analysis</a:t>
            </a:r>
          </a:p>
        </p:txBody>
      </p:sp>
      <p:sp>
        <p:nvSpPr>
          <p:cNvPr id="7" name="TextBox 6">
            <a:extLst>
              <a:ext uri="{FF2B5EF4-FFF2-40B4-BE49-F238E27FC236}">
                <a16:creationId xmlns:a16="http://schemas.microsoft.com/office/drawing/2014/main" id="{640E53EC-A9BB-066F-E632-BB1D25A64CA3}"/>
              </a:ext>
            </a:extLst>
          </p:cNvPr>
          <p:cNvSpPr txBox="1"/>
          <p:nvPr/>
        </p:nvSpPr>
        <p:spPr>
          <a:xfrm>
            <a:off x="609600" y="1467041"/>
            <a:ext cx="5486400" cy="5162359"/>
          </a:xfrm>
          <a:prstGeom prst="rect">
            <a:avLst/>
          </a:prstGeom>
        </p:spPr>
        <p:txBody>
          <a:bodyPr vert="horz" lIns="91440" tIns="45720" rIns="91440" bIns="45720" rtlCol="0">
            <a:normAutofit/>
          </a:bodyPr>
          <a:lstStyle/>
          <a:p>
            <a:pPr indent="-182880">
              <a:lnSpc>
                <a:spcPct val="90000"/>
              </a:lnSpc>
              <a:spcAft>
                <a:spcPts val="600"/>
              </a:spcAft>
              <a:buFont typeface="Arial" pitchFamily="34" charset="0"/>
              <a:buChar char="•"/>
            </a:pPr>
            <a:r>
              <a:rPr lang="en-US" dirty="0"/>
              <a:t>Like what you see?   UP, STRAIGHT &amp; PARALLEL?</a:t>
            </a:r>
          </a:p>
          <a:p>
            <a:pPr marL="0" indent="-182880">
              <a:lnSpc>
                <a:spcPct val="90000"/>
              </a:lnSpc>
              <a:spcAft>
                <a:spcPts val="600"/>
              </a:spcAft>
              <a:buFont typeface="Arial" pitchFamily="34" charset="0"/>
              <a:buChar char="•"/>
            </a:pPr>
            <a:endParaRPr lang="en-US" dirty="0"/>
          </a:p>
          <a:p>
            <a:pPr indent="-182880">
              <a:lnSpc>
                <a:spcPct val="90000"/>
              </a:lnSpc>
              <a:spcAft>
                <a:spcPts val="600"/>
              </a:spcAft>
              <a:buFont typeface="Arial" pitchFamily="34" charset="0"/>
              <a:buChar char="•"/>
            </a:pPr>
            <a:endParaRPr lang="en-US" dirty="0"/>
          </a:p>
          <a:p>
            <a:pPr indent="-182880">
              <a:lnSpc>
                <a:spcPct val="90000"/>
              </a:lnSpc>
              <a:spcAft>
                <a:spcPts val="600"/>
              </a:spcAft>
              <a:buFont typeface="Arial" pitchFamily="34" charset="0"/>
              <a:buChar char="•"/>
            </a:pPr>
            <a:endParaRPr lang="en-US" dirty="0"/>
          </a:p>
          <a:p>
            <a:pPr indent="-182880">
              <a:lnSpc>
                <a:spcPct val="90000"/>
              </a:lnSpc>
              <a:spcAft>
                <a:spcPts val="600"/>
              </a:spcAft>
              <a:buFont typeface="Arial" pitchFamily="34" charset="0"/>
              <a:buChar char="•"/>
            </a:pPr>
            <a:endParaRPr lang="en-US" dirty="0"/>
          </a:p>
          <a:p>
            <a:pPr indent="-182880">
              <a:lnSpc>
                <a:spcPct val="90000"/>
              </a:lnSpc>
              <a:spcAft>
                <a:spcPts val="600"/>
              </a:spcAft>
              <a:buFont typeface="Arial" pitchFamily="34" charset="0"/>
              <a:buChar char="•"/>
            </a:pPr>
            <a:endParaRPr lang="en-US" dirty="0"/>
          </a:p>
          <a:p>
            <a:pPr indent="-182880">
              <a:lnSpc>
                <a:spcPct val="90000"/>
              </a:lnSpc>
              <a:spcAft>
                <a:spcPts val="600"/>
              </a:spcAft>
              <a:buFont typeface="Arial" pitchFamily="34" charset="0"/>
              <a:buChar char="•"/>
            </a:pPr>
            <a:endParaRPr lang="en-US" dirty="0"/>
          </a:p>
          <a:p>
            <a:pPr indent="-182880">
              <a:lnSpc>
                <a:spcPct val="90000"/>
              </a:lnSpc>
              <a:spcAft>
                <a:spcPts val="600"/>
              </a:spcAft>
              <a:buFont typeface="Arial" pitchFamily="34" charset="0"/>
              <a:buChar char="•"/>
            </a:pPr>
            <a:endParaRPr lang="en-US" dirty="0"/>
          </a:p>
          <a:p>
            <a:pPr indent="-182880">
              <a:lnSpc>
                <a:spcPct val="90000"/>
              </a:lnSpc>
              <a:spcAft>
                <a:spcPts val="600"/>
              </a:spcAft>
              <a:buFont typeface="Arial" pitchFamily="34" charset="0"/>
              <a:buChar char="•"/>
            </a:pPr>
            <a:endParaRPr lang="en-US" dirty="0"/>
          </a:p>
          <a:p>
            <a:pPr indent="-182880">
              <a:lnSpc>
                <a:spcPct val="90000"/>
              </a:lnSpc>
              <a:spcAft>
                <a:spcPts val="600"/>
              </a:spcAft>
              <a:buFont typeface="Arial" pitchFamily="34" charset="0"/>
              <a:buChar char="•"/>
            </a:pPr>
            <a:r>
              <a:rPr lang="en-US" dirty="0"/>
              <a:t>Go to Value line, read and print an analysis report </a:t>
            </a:r>
          </a:p>
          <a:p>
            <a:pPr lvl="1" indent="-182880">
              <a:lnSpc>
                <a:spcPct val="90000"/>
              </a:lnSpc>
              <a:spcAft>
                <a:spcPts val="600"/>
              </a:spcAft>
              <a:buFont typeface="Arial" pitchFamily="34" charset="0"/>
              <a:buChar char="•"/>
            </a:pPr>
            <a:r>
              <a:rPr lang="en-US" dirty="0"/>
              <a:t>Note the date at bottom of page</a:t>
            </a:r>
          </a:p>
          <a:p>
            <a:pPr lvl="1" indent="-182880">
              <a:lnSpc>
                <a:spcPct val="90000"/>
              </a:lnSpc>
              <a:spcAft>
                <a:spcPts val="600"/>
              </a:spcAft>
              <a:buFont typeface="Arial" pitchFamily="34" charset="0"/>
              <a:buChar char="•"/>
            </a:pPr>
            <a:r>
              <a:rPr lang="en-US" dirty="0"/>
              <a:t>Read under the graph</a:t>
            </a:r>
          </a:p>
          <a:p>
            <a:pPr lvl="1" indent="-182880">
              <a:lnSpc>
                <a:spcPct val="90000"/>
              </a:lnSpc>
              <a:spcAft>
                <a:spcPts val="600"/>
              </a:spcAft>
              <a:buFont typeface="Arial" pitchFamily="34" charset="0"/>
              <a:buChar char="•"/>
            </a:pPr>
            <a:r>
              <a:rPr lang="en-US" dirty="0"/>
              <a:t>Read the analyst’s report</a:t>
            </a:r>
          </a:p>
          <a:p>
            <a:pPr lvl="1" indent="-182880">
              <a:lnSpc>
                <a:spcPct val="90000"/>
              </a:lnSpc>
              <a:spcAft>
                <a:spcPts val="600"/>
              </a:spcAft>
              <a:buFont typeface="Arial" pitchFamily="34" charset="0"/>
              <a:buChar char="•"/>
            </a:pPr>
            <a:r>
              <a:rPr lang="en-US" dirty="0"/>
              <a:t>Pay attention to specific data needed for the SSG and highlight it </a:t>
            </a:r>
          </a:p>
        </p:txBody>
      </p:sp>
      <p:pic>
        <p:nvPicPr>
          <p:cNvPr id="8" name="Picture 7">
            <a:extLst>
              <a:ext uri="{FF2B5EF4-FFF2-40B4-BE49-F238E27FC236}">
                <a16:creationId xmlns:a16="http://schemas.microsoft.com/office/drawing/2014/main" id="{7DECAB4A-0125-0319-A536-9F37AA7AD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158135"/>
            <a:ext cx="4150769" cy="5573586"/>
          </a:xfrm>
          <a:prstGeom prst="rect">
            <a:avLst/>
          </a:prstGeom>
          <a:noFill/>
        </p:spPr>
      </p:pic>
      <p:pic>
        <p:nvPicPr>
          <p:cNvPr id="9" name="Picture 8">
            <a:extLst>
              <a:ext uri="{FF2B5EF4-FFF2-40B4-BE49-F238E27FC236}">
                <a16:creationId xmlns:a16="http://schemas.microsoft.com/office/drawing/2014/main" id="{8038E941-ED20-DAB9-B121-2AACB27D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695" y="1905000"/>
            <a:ext cx="3976305" cy="2457695"/>
          </a:xfrm>
          <a:prstGeom prst="rect">
            <a:avLst/>
          </a:prstGeom>
        </p:spPr>
      </p:pic>
    </p:spTree>
    <p:extLst>
      <p:ext uri="{BB962C8B-B14F-4D97-AF65-F5344CB8AC3E}">
        <p14:creationId xmlns:p14="http://schemas.microsoft.com/office/powerpoint/2010/main" val="199833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05E36-0CCA-0250-1EB6-B44A70FDDDAE}"/>
              </a:ext>
            </a:extLst>
          </p:cNvPr>
          <p:cNvSpPr>
            <a:spLocks noGrp="1"/>
          </p:cNvSpPr>
          <p:nvPr>
            <p:ph type="title"/>
          </p:nvPr>
        </p:nvSpPr>
        <p:spPr>
          <a:xfrm>
            <a:off x="222773" y="622826"/>
            <a:ext cx="10679652" cy="838200"/>
          </a:xfrm>
        </p:spPr>
        <p:txBody>
          <a:bodyPr>
            <a:normAutofit fontScale="90000"/>
          </a:bodyPr>
          <a:lstStyle/>
          <a:p>
            <a:pPr algn="ctr"/>
            <a:r>
              <a:rPr lang="en-US" dirty="0"/>
              <a:t>CRITERIA FORMAT FOR CHOOSING STOCKS</a:t>
            </a:r>
            <a:br>
              <a:rPr lang="en-US" dirty="0"/>
            </a:br>
            <a:r>
              <a:rPr lang="en-US" dirty="0">
                <a:highlight>
                  <a:srgbClr val="FFFF00"/>
                </a:highlight>
              </a:rPr>
              <a:t>Answer these Questions</a:t>
            </a:r>
            <a:endParaRPr lang="en-US" dirty="0"/>
          </a:p>
        </p:txBody>
      </p:sp>
      <p:sp>
        <p:nvSpPr>
          <p:cNvPr id="2" name="Footer Placeholder 1">
            <a:extLst>
              <a:ext uri="{FF2B5EF4-FFF2-40B4-BE49-F238E27FC236}">
                <a16:creationId xmlns:a16="http://schemas.microsoft.com/office/drawing/2014/main" id="{45ED1932-8D3A-DBAB-4DA7-FD57237DD690}"/>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94CA2703-B017-33BC-E96D-2EDBC3318385}"/>
              </a:ext>
            </a:extLst>
          </p:cNvPr>
          <p:cNvSpPr>
            <a:spLocks noGrp="1"/>
          </p:cNvSpPr>
          <p:nvPr>
            <p:ph type="sldNum" sz="quarter" idx="12"/>
          </p:nvPr>
        </p:nvSpPr>
        <p:spPr/>
        <p:txBody>
          <a:bodyPr/>
          <a:lstStyle/>
          <a:p>
            <a:fld id="{B7C7DEAE-B1FF-4F0D-9790-23B38FF51CAA}" type="slidenum">
              <a:rPr lang="en-US" smtClean="0"/>
              <a:t>5</a:t>
            </a:fld>
            <a:endParaRPr lang="en-US" dirty="0"/>
          </a:p>
        </p:txBody>
      </p:sp>
      <p:sp>
        <p:nvSpPr>
          <p:cNvPr id="7" name="TextBox 6">
            <a:extLst>
              <a:ext uri="{FF2B5EF4-FFF2-40B4-BE49-F238E27FC236}">
                <a16:creationId xmlns:a16="http://schemas.microsoft.com/office/drawing/2014/main" id="{B77A534D-740F-4506-3121-AB9BBBB17B22}"/>
              </a:ext>
            </a:extLst>
          </p:cNvPr>
          <p:cNvSpPr txBox="1"/>
          <p:nvPr/>
        </p:nvSpPr>
        <p:spPr>
          <a:xfrm>
            <a:off x="152400" y="1952685"/>
            <a:ext cx="5410199" cy="4524315"/>
          </a:xfrm>
          <a:prstGeom prst="rect">
            <a:avLst/>
          </a:prstGeom>
          <a:noFill/>
        </p:spPr>
        <p:txBody>
          <a:bodyPr wrap="square">
            <a:spAutoFit/>
          </a:bodyPr>
          <a:lstStyle/>
          <a:p>
            <a:r>
              <a:rPr lang="en-US" dirty="0"/>
              <a:t>COMPANY NAME: SYMBOL:_____________</a:t>
            </a:r>
          </a:p>
          <a:p>
            <a:r>
              <a:rPr lang="en-US" dirty="0"/>
              <a:t>INDUSTRY SECTOR:___________________ </a:t>
            </a:r>
          </a:p>
          <a:p>
            <a:r>
              <a:rPr lang="en-US" dirty="0"/>
              <a:t>Date: ________</a:t>
            </a:r>
          </a:p>
          <a:p>
            <a:endParaRPr lang="en-US" dirty="0"/>
          </a:p>
          <a:p>
            <a:r>
              <a:rPr lang="en-US" dirty="0"/>
              <a:t>DESCRIPTION OF COMPANY FROM VALUE LINE/OTHER (or see attached):</a:t>
            </a:r>
          </a:p>
          <a:p>
            <a:endParaRPr lang="en-US" dirty="0"/>
          </a:p>
          <a:p>
            <a:endParaRPr lang="en-US" dirty="0"/>
          </a:p>
          <a:p>
            <a:pPr marL="342900" indent="-342900">
              <a:buAutoNum type="arabicPeriod"/>
            </a:pPr>
            <a:r>
              <a:rPr lang="en-US" dirty="0"/>
              <a:t>INDUSTRY RANK:</a:t>
            </a:r>
          </a:p>
          <a:p>
            <a:r>
              <a:rPr lang="en-US" dirty="0"/>
              <a:t>Value Line Report Ranked the Industry as #_____</a:t>
            </a:r>
          </a:p>
          <a:p>
            <a:r>
              <a:rPr lang="en-US" dirty="0"/>
              <a:t>of _______.              Yahoo! ranked company as ___________ of ______ in that Industry.  </a:t>
            </a:r>
          </a:p>
          <a:p>
            <a:endParaRPr lang="en-US" dirty="0"/>
          </a:p>
          <a:p>
            <a:r>
              <a:rPr lang="en-US" dirty="0"/>
              <a:t>a. Is stock in top third of all industries as ranked in Value Line: _______</a:t>
            </a:r>
          </a:p>
          <a:p>
            <a:r>
              <a:rPr lang="en-US" dirty="0"/>
              <a:t>b. Is stock a leader in its particular industry? _____</a:t>
            </a:r>
          </a:p>
        </p:txBody>
      </p:sp>
      <p:pic>
        <p:nvPicPr>
          <p:cNvPr id="14" name="Picture 13" descr="Table&#10;&#10;Description automatically generated">
            <a:extLst>
              <a:ext uri="{FF2B5EF4-FFF2-40B4-BE49-F238E27FC236}">
                <a16:creationId xmlns:a16="http://schemas.microsoft.com/office/drawing/2014/main" id="{ECF6669A-286D-E075-2063-B65329D89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973" y="1600200"/>
            <a:ext cx="5269452" cy="5130273"/>
          </a:xfrm>
          <a:prstGeom prst="rect">
            <a:avLst/>
          </a:prstGeom>
        </p:spPr>
      </p:pic>
    </p:spTree>
    <p:extLst>
      <p:ext uri="{BB962C8B-B14F-4D97-AF65-F5344CB8AC3E}">
        <p14:creationId xmlns:p14="http://schemas.microsoft.com/office/powerpoint/2010/main" val="1885604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29147-E00F-9F1F-0FB2-8DBE5D4359DB}"/>
              </a:ext>
            </a:extLst>
          </p:cNvPr>
          <p:cNvSpPr>
            <a:spLocks noGrp="1"/>
          </p:cNvSpPr>
          <p:nvPr>
            <p:ph type="title"/>
          </p:nvPr>
        </p:nvSpPr>
        <p:spPr/>
        <p:txBody>
          <a:bodyPr/>
          <a:lstStyle/>
          <a:p>
            <a:r>
              <a:rPr lang="en-US" dirty="0"/>
              <a:t>Value Line Ranks on the Company’s Page</a:t>
            </a:r>
          </a:p>
        </p:txBody>
      </p:sp>
      <p:sp>
        <p:nvSpPr>
          <p:cNvPr id="2" name="Footer Placeholder 1">
            <a:extLst>
              <a:ext uri="{FF2B5EF4-FFF2-40B4-BE49-F238E27FC236}">
                <a16:creationId xmlns:a16="http://schemas.microsoft.com/office/drawing/2014/main" id="{20930894-4EBD-77FB-620E-EF478B5BC9EB}"/>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EBD9E5EE-E9FF-560A-1E6D-4BE2D77BC939}"/>
              </a:ext>
            </a:extLst>
          </p:cNvPr>
          <p:cNvSpPr>
            <a:spLocks noGrp="1"/>
          </p:cNvSpPr>
          <p:nvPr>
            <p:ph type="sldNum" sz="quarter" idx="12"/>
          </p:nvPr>
        </p:nvSpPr>
        <p:spPr/>
        <p:txBody>
          <a:bodyPr/>
          <a:lstStyle/>
          <a:p>
            <a:fld id="{B7C7DEAE-B1FF-4F0D-9790-23B38FF51CAA}" type="slidenum">
              <a:rPr lang="en-US" smtClean="0"/>
              <a:t>6</a:t>
            </a:fld>
            <a:endParaRPr lang="en-US" dirty="0"/>
          </a:p>
        </p:txBody>
      </p:sp>
      <p:pic>
        <p:nvPicPr>
          <p:cNvPr id="5" name="Content Placeholder 4">
            <a:extLst>
              <a:ext uri="{FF2B5EF4-FFF2-40B4-BE49-F238E27FC236}">
                <a16:creationId xmlns:a16="http://schemas.microsoft.com/office/drawing/2014/main" id="{12FF0825-2171-9F1C-39E4-F31566C73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94" y="2438400"/>
            <a:ext cx="5837379" cy="3660775"/>
          </a:xfrm>
          <a:prstGeom prst="rect">
            <a:avLst/>
          </a:prstGeom>
        </p:spPr>
      </p:pic>
      <p:pic>
        <p:nvPicPr>
          <p:cNvPr id="7" name="Picture 6" descr="Text&#10;&#10;Description automatically generated">
            <a:extLst>
              <a:ext uri="{FF2B5EF4-FFF2-40B4-BE49-F238E27FC236}">
                <a16:creationId xmlns:a16="http://schemas.microsoft.com/office/drawing/2014/main" id="{A31F8EEE-5589-890B-2603-3EA2AC38A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340" y="2590800"/>
            <a:ext cx="4196902" cy="3508375"/>
          </a:xfrm>
          <a:prstGeom prst="rect">
            <a:avLst/>
          </a:prstGeom>
        </p:spPr>
      </p:pic>
    </p:spTree>
    <p:extLst>
      <p:ext uri="{BB962C8B-B14F-4D97-AF65-F5344CB8AC3E}">
        <p14:creationId xmlns:p14="http://schemas.microsoft.com/office/powerpoint/2010/main" val="169516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3F8E04-3FC0-B8B6-9EE5-7B5A9A950B2B}"/>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993181EC-416A-6CF1-C27E-BAEACC36898F}"/>
              </a:ext>
            </a:extLst>
          </p:cNvPr>
          <p:cNvSpPr>
            <a:spLocks noGrp="1"/>
          </p:cNvSpPr>
          <p:nvPr>
            <p:ph type="sldNum" sz="quarter" idx="12"/>
          </p:nvPr>
        </p:nvSpPr>
        <p:spPr/>
        <p:txBody>
          <a:bodyPr/>
          <a:lstStyle/>
          <a:p>
            <a:fld id="{B7C7DEAE-B1FF-4F0D-9790-23B38FF51CAA}" type="slidenum">
              <a:rPr lang="en-US" smtClean="0"/>
              <a:t>7</a:t>
            </a:fld>
            <a:endParaRPr lang="en-US" dirty="0"/>
          </a:p>
        </p:txBody>
      </p:sp>
      <p:sp>
        <p:nvSpPr>
          <p:cNvPr id="6" name="TextBox 5">
            <a:extLst>
              <a:ext uri="{FF2B5EF4-FFF2-40B4-BE49-F238E27FC236}">
                <a16:creationId xmlns:a16="http://schemas.microsoft.com/office/drawing/2014/main" id="{A4762036-7094-AD57-A0CB-29AD5610ADB8}"/>
              </a:ext>
            </a:extLst>
          </p:cNvPr>
          <p:cNvSpPr txBox="1"/>
          <p:nvPr/>
        </p:nvSpPr>
        <p:spPr>
          <a:xfrm>
            <a:off x="762000" y="398219"/>
            <a:ext cx="11201400" cy="4247317"/>
          </a:xfrm>
          <a:prstGeom prst="rect">
            <a:avLst/>
          </a:prstGeom>
          <a:noFill/>
        </p:spPr>
        <p:txBody>
          <a:bodyPr wrap="square">
            <a:spAutoFit/>
          </a:bodyPr>
          <a:lstStyle/>
          <a:p>
            <a:endParaRPr lang="en-US" dirty="0"/>
          </a:p>
          <a:p>
            <a:endParaRPr lang="en-US" dirty="0"/>
          </a:p>
          <a:p>
            <a:r>
              <a:rPr lang="en-US" dirty="0"/>
              <a:t>2. TIMELINESS: (1 or 2 are best):</a:t>
            </a:r>
          </a:p>
          <a:p>
            <a:endParaRPr lang="en-US" dirty="0"/>
          </a:p>
          <a:p>
            <a:endParaRPr lang="en-US" dirty="0"/>
          </a:p>
          <a:p>
            <a:endParaRPr lang="en-US" dirty="0"/>
          </a:p>
          <a:p>
            <a:r>
              <a:rPr lang="en-US" dirty="0"/>
              <a:t>3. SAFETY: (1 or 2 are best):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descr="Text&#10;&#10;Description automatically generated">
            <a:extLst>
              <a:ext uri="{FF2B5EF4-FFF2-40B4-BE49-F238E27FC236}">
                <a16:creationId xmlns:a16="http://schemas.microsoft.com/office/drawing/2014/main" id="{A3DE6F74-FC62-0C9B-7FC8-77E6F5682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473054"/>
            <a:ext cx="3153064" cy="2203561"/>
          </a:xfrm>
          <a:prstGeom prst="rect">
            <a:avLst/>
          </a:prstGeom>
        </p:spPr>
      </p:pic>
      <p:pic>
        <p:nvPicPr>
          <p:cNvPr id="8" name="Picture 7" descr="Timeline&#10;&#10;Description automatically generated with low confidence">
            <a:extLst>
              <a:ext uri="{FF2B5EF4-FFF2-40B4-BE49-F238E27FC236}">
                <a16:creationId xmlns:a16="http://schemas.microsoft.com/office/drawing/2014/main" id="{3F82A0E9-D85B-4692-9315-6037161B0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861" y="2664669"/>
            <a:ext cx="6454117" cy="999855"/>
          </a:xfrm>
          <a:prstGeom prst="rect">
            <a:avLst/>
          </a:prstGeom>
        </p:spPr>
      </p:pic>
      <p:pic>
        <p:nvPicPr>
          <p:cNvPr id="9" name="Picture 8">
            <a:extLst>
              <a:ext uri="{FF2B5EF4-FFF2-40B4-BE49-F238E27FC236}">
                <a16:creationId xmlns:a16="http://schemas.microsoft.com/office/drawing/2014/main" id="{A2983DA7-F936-17F5-D6BA-F62AEADA3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626372"/>
            <a:ext cx="6719178" cy="771053"/>
          </a:xfrm>
          <a:prstGeom prst="rect">
            <a:avLst/>
          </a:prstGeom>
        </p:spPr>
      </p:pic>
    </p:spTree>
    <p:extLst>
      <p:ext uri="{BB962C8B-B14F-4D97-AF65-F5344CB8AC3E}">
        <p14:creationId xmlns:p14="http://schemas.microsoft.com/office/powerpoint/2010/main" val="1712944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8</a:t>
            </a:fld>
            <a:endParaRPr lang="en-US" dirty="0"/>
          </a:p>
        </p:txBody>
      </p:sp>
      <p:sp>
        <p:nvSpPr>
          <p:cNvPr id="5" name="TextBox 4">
            <a:extLst>
              <a:ext uri="{FF2B5EF4-FFF2-40B4-BE49-F238E27FC236}">
                <a16:creationId xmlns:a16="http://schemas.microsoft.com/office/drawing/2014/main" id="{1500D785-BCB9-50B5-6420-82FA4D30F0FC}"/>
              </a:ext>
            </a:extLst>
          </p:cNvPr>
          <p:cNvSpPr txBox="1"/>
          <p:nvPr/>
        </p:nvSpPr>
        <p:spPr>
          <a:xfrm>
            <a:off x="1219200" y="762000"/>
            <a:ext cx="8343121" cy="923330"/>
          </a:xfrm>
          <a:prstGeom prst="rect">
            <a:avLst/>
          </a:prstGeom>
          <a:noFill/>
        </p:spPr>
        <p:txBody>
          <a:bodyPr wrap="square">
            <a:spAutoFit/>
          </a:bodyPr>
          <a:lstStyle/>
          <a:p>
            <a:r>
              <a:rPr lang="en-US" dirty="0"/>
              <a:t>4. DEBT: (Should be at or below .3333 X Total Assets):</a:t>
            </a:r>
          </a:p>
          <a:p>
            <a:r>
              <a:rPr lang="en-US" dirty="0"/>
              <a:t>a. Total Assets __________ X .3333 = _________</a:t>
            </a:r>
          </a:p>
          <a:p>
            <a:r>
              <a:rPr lang="en-US" dirty="0"/>
              <a:t>b. Debt   IS     </a:t>
            </a:r>
            <a:r>
              <a:rPr lang="en-US" dirty="0" err="1"/>
              <a:t>IS</a:t>
            </a:r>
            <a:r>
              <a:rPr lang="en-US" dirty="0"/>
              <a:t> NOT  within our guidelines.</a:t>
            </a:r>
          </a:p>
        </p:txBody>
      </p:sp>
      <p:pic>
        <p:nvPicPr>
          <p:cNvPr id="6" name="Picture 5" descr="Graphical user interface, application&#10;&#10;Description automatically generated">
            <a:extLst>
              <a:ext uri="{FF2B5EF4-FFF2-40B4-BE49-F238E27FC236}">
                <a16:creationId xmlns:a16="http://schemas.microsoft.com/office/drawing/2014/main" id="{46868E2B-4BDD-B96F-C1E4-9EBD2E96D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10" y="1885819"/>
            <a:ext cx="10140390" cy="1515429"/>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D923D9F9-B5FD-79FD-DDBE-383FCCCBA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10000"/>
            <a:ext cx="6198705" cy="814735"/>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67316281-637D-D68E-08FD-62B7C5367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3" y="4624735"/>
            <a:ext cx="3898698" cy="2150641"/>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4AAF6316-D48E-89AC-261C-0A3EB4106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874" y="4243080"/>
            <a:ext cx="4323526" cy="2310120"/>
          </a:xfrm>
          <a:prstGeom prst="rect">
            <a:avLst/>
          </a:prstGeom>
        </p:spPr>
      </p:pic>
    </p:spTree>
    <p:extLst>
      <p:ext uri="{BB962C8B-B14F-4D97-AF65-F5344CB8AC3E}">
        <p14:creationId xmlns:p14="http://schemas.microsoft.com/office/powerpoint/2010/main" val="861055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58A189-FBE8-31C0-F72D-5B91E585D15D}"/>
              </a:ext>
            </a:extLst>
          </p:cNvPr>
          <p:cNvSpPr>
            <a:spLocks noGrp="1"/>
          </p:cNvSpPr>
          <p:nvPr>
            <p:ph type="ftr" sz="quarter" idx="11"/>
          </p:nvPr>
        </p:nvSpPr>
        <p:spPr/>
        <p:txBody>
          <a:bodyPr/>
          <a:lstStyle/>
          <a:p>
            <a:r>
              <a:rPr lang="fr-FR"/>
              <a:t>WWW.BETTERINVESTING.ORG</a:t>
            </a:r>
            <a:endParaRPr lang="en-US" dirty="0"/>
          </a:p>
        </p:txBody>
      </p:sp>
      <p:sp>
        <p:nvSpPr>
          <p:cNvPr id="3" name="Slide Number Placeholder 2">
            <a:extLst>
              <a:ext uri="{FF2B5EF4-FFF2-40B4-BE49-F238E27FC236}">
                <a16:creationId xmlns:a16="http://schemas.microsoft.com/office/drawing/2014/main" id="{0B29ACF7-8A71-75A9-6598-A3C857675622}"/>
              </a:ext>
            </a:extLst>
          </p:cNvPr>
          <p:cNvSpPr>
            <a:spLocks noGrp="1"/>
          </p:cNvSpPr>
          <p:nvPr>
            <p:ph type="sldNum" sz="quarter" idx="12"/>
          </p:nvPr>
        </p:nvSpPr>
        <p:spPr/>
        <p:txBody>
          <a:bodyPr/>
          <a:lstStyle/>
          <a:p>
            <a:fld id="{B7C7DEAE-B1FF-4F0D-9790-23B38FF51CAA}" type="slidenum">
              <a:rPr lang="en-US" smtClean="0"/>
              <a:t>9</a:t>
            </a:fld>
            <a:endParaRPr lang="en-US" dirty="0"/>
          </a:p>
        </p:txBody>
      </p:sp>
      <p:sp>
        <p:nvSpPr>
          <p:cNvPr id="4" name="TextBox 3">
            <a:extLst>
              <a:ext uri="{FF2B5EF4-FFF2-40B4-BE49-F238E27FC236}">
                <a16:creationId xmlns:a16="http://schemas.microsoft.com/office/drawing/2014/main" id="{15893EC1-12E6-9D5B-B639-4A691A27FABB}"/>
              </a:ext>
            </a:extLst>
          </p:cNvPr>
          <p:cNvSpPr txBox="1"/>
          <p:nvPr/>
        </p:nvSpPr>
        <p:spPr>
          <a:xfrm>
            <a:off x="228600" y="359913"/>
            <a:ext cx="14401800" cy="1938992"/>
          </a:xfrm>
          <a:prstGeom prst="rect">
            <a:avLst/>
          </a:prstGeom>
          <a:noFill/>
        </p:spPr>
        <p:txBody>
          <a:bodyPr wrap="square">
            <a:spAutoFit/>
          </a:bodyPr>
          <a:lstStyle/>
          <a:p>
            <a:endParaRPr lang="en-US" sz="2400" dirty="0"/>
          </a:p>
          <a:p>
            <a:r>
              <a:rPr lang="en-US" sz="2000" dirty="0"/>
              <a:t>5. BETA, the measure of volatility of the stock price compared to that of the </a:t>
            </a:r>
          </a:p>
          <a:p>
            <a:r>
              <a:rPr lang="en-US" sz="2000" dirty="0"/>
              <a:t>total market should fall between .90 and 1.10. The BETA is: ____________</a:t>
            </a:r>
          </a:p>
          <a:p>
            <a:endParaRPr lang="en-US" sz="2000" dirty="0"/>
          </a:p>
          <a:p>
            <a:endParaRPr lang="en-US" dirty="0"/>
          </a:p>
          <a:p>
            <a:endParaRPr lang="en-US" dirty="0"/>
          </a:p>
        </p:txBody>
      </p:sp>
      <p:pic>
        <p:nvPicPr>
          <p:cNvPr id="5" name="Picture 4" descr="Text&#10;&#10;Description automatically generated">
            <a:extLst>
              <a:ext uri="{FF2B5EF4-FFF2-40B4-BE49-F238E27FC236}">
                <a16:creationId xmlns:a16="http://schemas.microsoft.com/office/drawing/2014/main" id="{F4DD71D7-F97E-1051-2BE5-0FED7C00D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07" y="1981200"/>
            <a:ext cx="6307393" cy="4336330"/>
          </a:xfrm>
          <a:prstGeom prst="rect">
            <a:avLst/>
          </a:prstGeom>
        </p:spPr>
      </p:pic>
      <p:sp>
        <p:nvSpPr>
          <p:cNvPr id="6" name="Arrow: Right 5">
            <a:extLst>
              <a:ext uri="{FF2B5EF4-FFF2-40B4-BE49-F238E27FC236}">
                <a16:creationId xmlns:a16="http://schemas.microsoft.com/office/drawing/2014/main" id="{1B05E545-B10E-2C33-E392-12BAAADD7F2B}"/>
              </a:ext>
            </a:extLst>
          </p:cNvPr>
          <p:cNvSpPr/>
          <p:nvPr/>
        </p:nvSpPr>
        <p:spPr>
          <a:xfrm>
            <a:off x="1371600" y="5463494"/>
            <a:ext cx="2326441" cy="10408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41267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etterInvesting PPT 2016">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107604</TotalTime>
  <Words>1280</Words>
  <Application>Microsoft Office PowerPoint</Application>
  <PresentationFormat>Widescreen</PresentationFormat>
  <Paragraphs>180</Paragraphs>
  <Slides>19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Times New Roman</vt:lpstr>
      <vt:lpstr>Clarity</vt:lpstr>
      <vt:lpstr>BetterInvesting PPT 2016</vt:lpstr>
      <vt:lpstr>     Back to Basics and the SSG </vt:lpstr>
      <vt:lpstr>Disclaimer</vt:lpstr>
      <vt:lpstr>PowerPoint Presentation</vt:lpstr>
      <vt:lpstr>Start an SSG and look at the Visual Analysis</vt:lpstr>
      <vt:lpstr>CRITERIA FORMAT FOR CHOOSING STOCKS Answer these Questions</vt:lpstr>
      <vt:lpstr>Value Line Ranks on the Company’s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 Webinar</dc:title>
  <dc:creator>Kevin Gillogly</dc:creator>
  <cp:lastModifiedBy>JANET LEWIS</cp:lastModifiedBy>
  <cp:revision>2669</cp:revision>
  <dcterms:created xsi:type="dcterms:W3CDTF">2020-12-07T03:49:10Z</dcterms:created>
  <dcterms:modified xsi:type="dcterms:W3CDTF">2023-03-04T02:43:12Z</dcterms:modified>
</cp:coreProperties>
</file>