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5" autoAdjust="0"/>
    <p:restoredTop sz="94660"/>
  </p:normalViewPr>
  <p:slideViewPr>
    <p:cSldViewPr snapToGrid="0">
      <p:cViewPr>
        <p:scale>
          <a:sx n="33" d="100"/>
          <a:sy n="33" d="100"/>
        </p:scale>
        <p:origin x="1080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2FC1E-D504-4C3F-A180-58CD5A7C845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FDD9C-10A8-4259-BCB2-38962319E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80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FDD9C-10A8-4259-BCB2-38962319EC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02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FDD9C-10A8-4259-BCB2-38962319EC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91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FDD9C-10A8-4259-BCB2-38962319EC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04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FDD9C-10A8-4259-BCB2-38962319EC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44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FDD9C-10A8-4259-BCB2-38962319EC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31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FDD9C-10A8-4259-BCB2-38962319EC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91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FDD9C-10A8-4259-BCB2-38962319EC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9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153B-1205-4654-89DA-BBEBDD192AC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50FA-4FE3-42E5-8CC3-0E9FC2D4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9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153B-1205-4654-89DA-BBEBDD192AC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50FA-4FE3-42E5-8CC3-0E9FC2D4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6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153B-1205-4654-89DA-BBEBDD192AC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50FA-4FE3-42E5-8CC3-0E9FC2D4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8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153B-1205-4654-89DA-BBEBDD192AC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50FA-4FE3-42E5-8CC3-0E9FC2D4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4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153B-1205-4654-89DA-BBEBDD192AC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50FA-4FE3-42E5-8CC3-0E9FC2D4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0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153B-1205-4654-89DA-BBEBDD192AC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50FA-4FE3-42E5-8CC3-0E9FC2D4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9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153B-1205-4654-89DA-BBEBDD192AC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50FA-4FE3-42E5-8CC3-0E9FC2D4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0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153B-1205-4654-89DA-BBEBDD192AC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50FA-4FE3-42E5-8CC3-0E9FC2D4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2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153B-1205-4654-89DA-BBEBDD192AC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50FA-4FE3-42E5-8CC3-0E9FC2D4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4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153B-1205-4654-89DA-BBEBDD192AC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50FA-4FE3-42E5-8CC3-0E9FC2D4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4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153B-1205-4654-89DA-BBEBDD192AC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B50FA-4FE3-42E5-8CC3-0E9FC2D4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5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4153B-1205-4654-89DA-BBEBDD192AC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B50FA-4FE3-42E5-8CC3-0E9FC2D4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6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Company Title</a:t>
            </a:r>
            <a:b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Ticker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63262" y="3001108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Picture from Company Website</a:t>
            </a:r>
          </a:p>
          <a:p>
            <a:r>
              <a:rPr lang="en-US" sz="3600" dirty="0" smtClean="0"/>
              <a:t>Use Snipping Tool to Copy and Paste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5830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2649415"/>
            <a:ext cx="81651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Description of the company</a:t>
            </a:r>
          </a:p>
          <a:p>
            <a:r>
              <a:rPr lang="en-US" sz="3600" dirty="0" smtClean="0"/>
              <a:t>Location of headquarters</a:t>
            </a:r>
          </a:p>
          <a:p>
            <a:r>
              <a:rPr lang="en-US" sz="3600" dirty="0" smtClean="0"/>
              <a:t>% of revenue from countries</a:t>
            </a:r>
          </a:p>
          <a:p>
            <a:r>
              <a:rPr lang="en-US" sz="3600" dirty="0" smtClean="0"/>
              <a:t>% of revenue from products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7294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930769"/>
            <a:ext cx="10720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Look on company website for presentation slides</a:t>
            </a:r>
          </a:p>
          <a:p>
            <a:r>
              <a:rPr lang="en-US" sz="3600" dirty="0" smtClean="0"/>
              <a:t>current financials, future estimates, press releases.</a:t>
            </a:r>
          </a:p>
          <a:p>
            <a:r>
              <a:rPr lang="en-US" sz="3600" dirty="0" smtClean="0"/>
              <a:t>Products in the pipeline</a:t>
            </a:r>
          </a:p>
          <a:p>
            <a:r>
              <a:rPr lang="en-US" sz="3600" dirty="0" smtClean="0"/>
              <a:t>Spell out important acronyms or company related terms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5276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31630" y="2743200"/>
            <a:ext cx="6893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Pieces of the completed SSG report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52391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2649415"/>
            <a:ext cx="111427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Key pieces of Value Line,  Morningstar Analysis and CFRA that report on any negative and positive news that would affect the stock quality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8689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22032" y="2579077"/>
            <a:ext cx="10931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Competitors</a:t>
            </a:r>
          </a:p>
          <a:p>
            <a:r>
              <a:rPr lang="en-US" sz="3600" dirty="0" smtClean="0"/>
              <a:t>MS current price to fair value or</a:t>
            </a:r>
          </a:p>
          <a:p>
            <a:r>
              <a:rPr lang="en-US" sz="3600" dirty="0" smtClean="0"/>
              <a:t>SSG sales and EPS with competitor and industry average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0822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2649415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Stock Chart, relevant news, other resource information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0914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121</Words>
  <Application>Microsoft Office PowerPoint</Application>
  <PresentationFormat>Widescreen</PresentationFormat>
  <Paragraphs>24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Company Title Ticker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Title Ticker</dc:title>
  <dc:creator>Sheryl</dc:creator>
  <cp:lastModifiedBy>Sheryl</cp:lastModifiedBy>
  <cp:revision>4</cp:revision>
  <dcterms:created xsi:type="dcterms:W3CDTF">2020-10-20T20:24:36Z</dcterms:created>
  <dcterms:modified xsi:type="dcterms:W3CDTF">2020-10-20T20:51:59Z</dcterms:modified>
</cp:coreProperties>
</file>