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62" r:id="rId5"/>
    <p:sldId id="263" r:id="rId6"/>
    <p:sldId id="265" r:id="rId7"/>
    <p:sldId id="266" r:id="rId8"/>
    <p:sldId id="26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1A80-F8ED-4CA7-877F-C6E959FDE5B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81D4-DF49-45B5-A486-2EE1FBE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4" y="825911"/>
            <a:ext cx="10005951" cy="573542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9014" y="232391"/>
            <a:ext cx="10370574" cy="5935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From Doug </a:t>
            </a:r>
            <a:r>
              <a:rPr lang="en-US" sz="3200" b="1" dirty="0" err="1" smtClean="0"/>
              <a:t>Gerlach</a:t>
            </a:r>
            <a:r>
              <a:rPr lang="en-US" sz="3200" b="1" dirty="0" smtClean="0"/>
              <a:t> – Investing in Troubled Times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94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00715"/>
            <a:ext cx="10928554" cy="61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4" y="273246"/>
            <a:ext cx="10751575" cy="61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416792"/>
            <a:ext cx="10311528" cy="59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8374"/>
            <a:ext cx="10736826" cy="60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29969"/>
            <a:ext cx="10515600" cy="6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Doug </a:t>
            </a:r>
            <a:r>
              <a:rPr lang="en-US" dirty="0" err="1" smtClean="0"/>
              <a:t>Gerlach</a:t>
            </a:r>
            <a:r>
              <a:rPr lang="en-US" dirty="0" smtClean="0"/>
              <a:t> – Investing in Troubled 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18661"/>
            <a:ext cx="9706897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2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Portfolio </a:t>
            </a:r>
            <a:r>
              <a:rPr lang="en-US" b="1" dirty="0" smtClean="0"/>
              <a:t>Recommendations for Super </a:t>
            </a:r>
            <a:r>
              <a:rPr lang="en-US" b="1" dirty="0"/>
              <a:t>Sectors- Kathleen Richards, Better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Defensive – 29%</a:t>
            </a:r>
          </a:p>
          <a:p>
            <a:pPr lvl="1"/>
            <a:r>
              <a:rPr lang="en-US" dirty="0" smtClean="0"/>
              <a:t>E.g. Consumer Staples, Health Care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Cyclical – 36%</a:t>
            </a:r>
          </a:p>
          <a:p>
            <a:pPr lvl="1"/>
            <a:r>
              <a:rPr lang="en-US" dirty="0" smtClean="0"/>
              <a:t>E.g. Consumer Cyclical, Financials, Basic Materials</a:t>
            </a:r>
            <a:br>
              <a:rPr lang="en-US" dirty="0" smtClean="0"/>
            </a:b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Sensitive – 35%</a:t>
            </a:r>
          </a:p>
          <a:p>
            <a:pPr lvl="1"/>
            <a:r>
              <a:rPr lang="en-US" dirty="0" smtClean="0"/>
              <a:t>E.g.  Industrials, Technology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Doug </a:t>
            </a:r>
            <a:r>
              <a:rPr lang="en-US" dirty="0" err="1" smtClean="0"/>
              <a:t>Gerlach</a:t>
            </a:r>
            <a:r>
              <a:rPr lang="en-US" dirty="0" smtClean="0"/>
              <a:t> – Investing in Troubled Times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1690688"/>
            <a:ext cx="10544452" cy="46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45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From Doug Gerlach – Investing in Troubled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Doug Gerlach – Investing in Troubled Times</vt:lpstr>
      <vt:lpstr>Portfolio Recommendations for Super Sectors- Kathleen Richards, Better Investing</vt:lpstr>
      <vt:lpstr>From Doug Gerlach – Investing in Troubled Times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Doug Gerlach – Investing in Troubled Times</dc:title>
  <dc:creator>gladys.henrikson@verizon.net</dc:creator>
  <cp:lastModifiedBy>gladys.henrikson@verizon.net</cp:lastModifiedBy>
  <cp:revision>19</cp:revision>
  <dcterms:created xsi:type="dcterms:W3CDTF">2020-04-01T22:53:34Z</dcterms:created>
  <dcterms:modified xsi:type="dcterms:W3CDTF">2020-04-04T02:27:38Z</dcterms:modified>
</cp:coreProperties>
</file>