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9" r:id="rId2"/>
    <p:sldId id="258" r:id="rId3"/>
    <p:sldId id="257" r:id="rId4"/>
    <p:sldId id="260" r:id="rId5"/>
    <p:sldId id="261" r:id="rId6"/>
    <p:sldId id="265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8" autoAdjust="0"/>
    <p:restoredTop sz="94660"/>
  </p:normalViewPr>
  <p:slideViewPr>
    <p:cSldViewPr snapToGrid="0">
      <p:cViewPr varScale="1">
        <p:scale>
          <a:sx n="46" d="100"/>
          <a:sy n="46" d="100"/>
        </p:scale>
        <p:origin x="55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9AA17-1CF5-4B72-9536-92508640CB28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77880-9C6D-41C9-AE3A-8C11279AE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85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77880-9C6D-41C9-AE3A-8C11279AE6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747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FFC83-1AC7-48C5-AC87-8D3EC70436F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055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77880-9C6D-41C9-AE3A-8C11279AE6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72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77880-9C6D-41C9-AE3A-8C11279AE6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037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77880-9C6D-41C9-AE3A-8C11279AE6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911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77880-9C6D-41C9-AE3A-8C11279AE6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9143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77880-9C6D-41C9-AE3A-8C11279AE6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0241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77880-9C6D-41C9-AE3A-8C11279AE6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035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77880-9C6D-41C9-AE3A-8C11279AE6D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64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217EE-C28E-454C-9ADE-4856EBC0C36D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B0DF-4C25-4B60-AF4C-3A43F726E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106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217EE-C28E-454C-9ADE-4856EBC0C36D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B0DF-4C25-4B60-AF4C-3A43F726E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29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217EE-C28E-454C-9ADE-4856EBC0C36D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B0DF-4C25-4B60-AF4C-3A43F726E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27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217EE-C28E-454C-9ADE-4856EBC0C36D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B0DF-4C25-4B60-AF4C-3A43F726E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87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217EE-C28E-454C-9ADE-4856EBC0C36D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B0DF-4C25-4B60-AF4C-3A43F726E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711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217EE-C28E-454C-9ADE-4856EBC0C36D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B0DF-4C25-4B60-AF4C-3A43F726E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869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217EE-C28E-454C-9ADE-4856EBC0C36D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B0DF-4C25-4B60-AF4C-3A43F726E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176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217EE-C28E-454C-9ADE-4856EBC0C36D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B0DF-4C25-4B60-AF4C-3A43F726E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34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217EE-C28E-454C-9ADE-4856EBC0C36D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B0DF-4C25-4B60-AF4C-3A43F726E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526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217EE-C28E-454C-9ADE-4856EBC0C36D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B0DF-4C25-4B60-AF4C-3A43F726E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08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217EE-C28E-454C-9ADE-4856EBC0C36D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B0DF-4C25-4B60-AF4C-3A43F726E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37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217EE-C28E-454C-9ADE-4856EBC0C36D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9B0DF-4C25-4B60-AF4C-3A43F726E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578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416" y="2427315"/>
            <a:ext cx="10139761" cy="2543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296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ZOOM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4828" y="1562100"/>
            <a:ext cx="7236372" cy="4822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29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0897" y="548640"/>
            <a:ext cx="10829925" cy="5546581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9609508" y="1064019"/>
            <a:ext cx="2211186" cy="781396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809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0567" y="656898"/>
            <a:ext cx="7747461" cy="5394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985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206" y="1213657"/>
            <a:ext cx="10760826" cy="4971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61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771" y="498764"/>
            <a:ext cx="10789919" cy="6004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656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280" y="598517"/>
            <a:ext cx="9626137" cy="5707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468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276" y="575903"/>
            <a:ext cx="10075026" cy="598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628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6538" y="533597"/>
            <a:ext cx="9692640" cy="5971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360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</Words>
  <Application>Microsoft Office PowerPoint</Application>
  <PresentationFormat>Widescreen</PresentationFormat>
  <Paragraphs>10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ZOOM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Sheryl</dc:creator>
  <cp:lastModifiedBy>Sheryl</cp:lastModifiedBy>
  <cp:revision>4</cp:revision>
  <dcterms:created xsi:type="dcterms:W3CDTF">2019-09-05T16:57:59Z</dcterms:created>
  <dcterms:modified xsi:type="dcterms:W3CDTF">2019-09-05T17:21:50Z</dcterms:modified>
</cp:coreProperties>
</file>