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F715-C7BF-40B6-A5C5-0050941B2E03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FFC83-1AC7-48C5-AC87-8D3EC7043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9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FC83-1AC7-48C5-AC87-8D3EC70436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6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FC83-1AC7-48C5-AC87-8D3EC70436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2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FC83-1AC7-48C5-AC87-8D3EC70436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28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FC83-1AC7-48C5-AC87-8D3EC70436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06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FC83-1AC7-48C5-AC87-8D3EC70436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89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FC83-1AC7-48C5-AC87-8D3EC70436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7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5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2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7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0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2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0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8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6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0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C83A-F080-499B-AC04-FCBB8D1E2E6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D9C5B-B02C-40EE-B6C4-581657F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UBER Conference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056" y="1200642"/>
            <a:ext cx="9427779" cy="5096726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8166538" y="3137338"/>
            <a:ext cx="3187262" cy="260131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92206" y="3515710"/>
            <a:ext cx="26486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Works best with Google Chrome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Tutorials on </a:t>
            </a:r>
          </a:p>
          <a:p>
            <a:r>
              <a:rPr lang="en-US" sz="2400" dirty="0" smtClean="0"/>
              <a:t>     You Tube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677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UBER Conference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594" y="2349718"/>
            <a:ext cx="6902620" cy="406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6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UBER Conference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506" y="2309812"/>
            <a:ext cx="7536646" cy="368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5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ZOOM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828" y="1562100"/>
            <a:ext cx="7236372" cy="482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1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ZOOM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234" y="1952625"/>
            <a:ext cx="7346732" cy="441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3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ZOOM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186" y="2209800"/>
            <a:ext cx="6842235" cy="383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9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Widescreen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UBER Conference</vt:lpstr>
      <vt:lpstr>UBER Conference</vt:lpstr>
      <vt:lpstr>UBER Conference</vt:lpstr>
      <vt:lpstr>ZOOM</vt:lpstr>
      <vt:lpstr>ZOOM</vt:lpstr>
      <vt:lpstr>ZOOM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UBER Conference</dc:title>
  <dc:creator>Sheryl</dc:creator>
  <cp:lastModifiedBy>Sheryl</cp:lastModifiedBy>
  <cp:revision>3</cp:revision>
  <dcterms:created xsi:type="dcterms:W3CDTF">2019-03-13T04:12:57Z</dcterms:created>
  <dcterms:modified xsi:type="dcterms:W3CDTF">2019-03-13T04:31:47Z</dcterms:modified>
</cp:coreProperties>
</file>