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1" r:id="rId3"/>
    <p:sldId id="276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2276" autoAdjust="0"/>
  </p:normalViewPr>
  <p:slideViewPr>
    <p:cSldViewPr snapToGrid="0">
      <p:cViewPr varScale="1">
        <p:scale>
          <a:sx n="48" d="100"/>
          <a:sy n="48" d="100"/>
        </p:scale>
        <p:origin x="5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145CB-043A-4105-8B1C-546D62F4393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E1A72-70E1-4AD9-9110-11ADAC67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2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 22, 2017 new tax laws signed into effect – 2018 Corporate tax reduced from a top rate of 35% to a top rate of 21%</a:t>
            </a:r>
          </a:p>
          <a:p>
            <a:r>
              <a:rPr lang="en-US" dirty="0" smtClean="0"/>
              <a:t>Repatriation tax – Income earned and held overseas</a:t>
            </a:r>
            <a:r>
              <a:rPr lang="en-US" baseline="0" dirty="0" smtClean="0"/>
              <a:t> </a:t>
            </a:r>
            <a:r>
              <a:rPr lang="en-US" dirty="0" smtClean="0"/>
              <a:t>was tax deferred is now subject to a one time repatriation tax charge.</a:t>
            </a:r>
          </a:p>
          <a:p>
            <a:r>
              <a:rPr lang="en-US" dirty="0" smtClean="0"/>
              <a:t>Rates will vary by sector.  Greatest benefit to companies with the highest</a:t>
            </a:r>
            <a:r>
              <a:rPr lang="en-US" baseline="0" dirty="0" smtClean="0"/>
              <a:t> 2017 rate.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8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3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2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3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Already expensed…move from one account to another…like an</a:t>
            </a:r>
            <a:r>
              <a:rPr lang="en-US" baseline="0" dirty="0" smtClean="0"/>
              <a:t> </a:t>
            </a:r>
            <a:r>
              <a:rPr lang="en-US" baseline="0" smtClean="0"/>
              <a:t>escrow account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33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8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3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1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 of $2.6 trillion in corporate profits sitting in foreign banks.</a:t>
            </a:r>
          </a:p>
          <a:p>
            <a:r>
              <a:rPr lang="en-US" dirty="0" smtClean="0"/>
              <a:t>One time tax of 15.1% on cash holdings and 8%</a:t>
            </a:r>
            <a:r>
              <a:rPr lang="en-US" baseline="0" dirty="0" smtClean="0"/>
              <a:t> on non-cash holdings with option to pay in 8 annual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4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9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1A72-70E1-4AD9-9110-11ADAC6742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1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3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4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9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3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8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89842-774F-4A3C-B804-136C3B03F61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075E2-E356-44DC-98F9-318B1459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69" y="-1"/>
            <a:ext cx="9812215" cy="5398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0950" y="5776519"/>
            <a:ext cx="819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From February 2018 Ticker Talk Education Presentation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386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38" y="384337"/>
            <a:ext cx="8563707" cy="5891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4308" y="1125415"/>
            <a:ext cx="7684477" cy="316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2923" y="4941277"/>
            <a:ext cx="1160585" cy="7737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02923" y="4220308"/>
            <a:ext cx="1160585" cy="404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7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6" y="193580"/>
            <a:ext cx="11289322" cy="65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8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8" y="215367"/>
            <a:ext cx="10972800" cy="63200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52692" y="5890846"/>
            <a:ext cx="580293" cy="316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78308" y="1600200"/>
            <a:ext cx="492370" cy="334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8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2" y="409405"/>
            <a:ext cx="11131062" cy="62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7" y="316018"/>
            <a:ext cx="10673861" cy="59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93" y="355587"/>
            <a:ext cx="9805058" cy="59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3" y="264630"/>
            <a:ext cx="10585939" cy="62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2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4" y="235531"/>
            <a:ext cx="10867292" cy="6345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20046" y="2444262"/>
            <a:ext cx="685800" cy="967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8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7" y="298938"/>
            <a:ext cx="10391307" cy="59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4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92" y="600319"/>
            <a:ext cx="10075985" cy="61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2" y="334859"/>
            <a:ext cx="10937631" cy="60835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83015" y="2919046"/>
            <a:ext cx="1283677" cy="8792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80231" y="1160585"/>
            <a:ext cx="2637692" cy="1195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1517923" y="1793632"/>
            <a:ext cx="397411" cy="1512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475785" y="6418385"/>
            <a:ext cx="404446" cy="2637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66" y="228600"/>
            <a:ext cx="10671104" cy="632197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659924" y="4747846"/>
            <a:ext cx="520504" cy="2567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448448" y="4747845"/>
            <a:ext cx="520504" cy="2567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54186" y="4747845"/>
            <a:ext cx="520504" cy="2567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8" y="373161"/>
            <a:ext cx="9935307" cy="61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3" y="457200"/>
            <a:ext cx="10926898" cy="60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6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46" y="433592"/>
            <a:ext cx="10585939" cy="609315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230923" y="3323492"/>
            <a:ext cx="4290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3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1" y="273942"/>
            <a:ext cx="10498015" cy="63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8" y="294482"/>
            <a:ext cx="10796954" cy="61466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3" name="Left Arrow 2"/>
          <p:cNvSpPr/>
          <p:nvPr/>
        </p:nvSpPr>
        <p:spPr>
          <a:xfrm>
            <a:off x="11412415" y="2567354"/>
            <a:ext cx="562708" cy="175846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139</Words>
  <Application>Microsoft Office PowerPoint</Application>
  <PresentationFormat>Widescreen</PresentationFormat>
  <Paragraphs>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 Patterson</dc:creator>
  <cp:lastModifiedBy>Sheryl Patterson</cp:lastModifiedBy>
  <cp:revision>14</cp:revision>
  <dcterms:created xsi:type="dcterms:W3CDTF">2018-03-21T16:32:31Z</dcterms:created>
  <dcterms:modified xsi:type="dcterms:W3CDTF">2018-03-24T01:21:08Z</dcterms:modified>
</cp:coreProperties>
</file>