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71" r:id="rId10"/>
    <p:sldId id="273" r:id="rId11"/>
    <p:sldId id="272" r:id="rId12"/>
    <p:sldId id="266" r:id="rId13"/>
    <p:sldId id="265" r:id="rId14"/>
    <p:sldId id="264" r:id="rId15"/>
    <p:sldId id="267" r:id="rId16"/>
    <p:sldId id="268" r:id="rId17"/>
    <p:sldId id="269" r:id="rId18"/>
    <p:sldId id="270" r:id="rId19"/>
    <p:sldId id="274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 snapToGrid="0">
      <p:cViewPr varScale="1">
        <p:scale>
          <a:sx n="44" d="100"/>
          <a:sy n="44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3F58F-018D-42E7-A97B-821F88BF4BD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4F8A3-70C7-4EFF-8165-ED0489673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4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85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9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1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8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97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7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32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2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90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7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38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9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3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1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28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2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4F8A3-70C7-4EFF-8165-ED04896737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7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BFB7-A02C-4020-A651-92D9190CA72F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5CD4-4E84-4A99-BE16-442615284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147226"/>
            <a:ext cx="10005647" cy="63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5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92" y="294158"/>
            <a:ext cx="8141677" cy="61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7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815" y="377490"/>
            <a:ext cx="8036170" cy="604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8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8" y="309967"/>
            <a:ext cx="10339754" cy="610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23" y="516967"/>
            <a:ext cx="9882553" cy="600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08" y="347075"/>
            <a:ext cx="10550769" cy="60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7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717"/>
            <a:ext cx="7895491" cy="61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4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23" y="408781"/>
            <a:ext cx="10146323" cy="59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477" y="123092"/>
            <a:ext cx="9423569" cy="602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42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672" y="369277"/>
            <a:ext cx="9057743" cy="567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9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42" y="334108"/>
            <a:ext cx="8810650" cy="57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8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78" y="271350"/>
            <a:ext cx="10445260" cy="62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8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3" y="211016"/>
            <a:ext cx="9743205" cy="596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4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94" y="509955"/>
            <a:ext cx="9808413" cy="56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0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54" y="351691"/>
            <a:ext cx="10374923" cy="60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1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915" y="545123"/>
            <a:ext cx="9448023" cy="54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7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49568"/>
            <a:ext cx="9362871" cy="48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4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9" y="347296"/>
            <a:ext cx="9741876" cy="58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52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8" y="319019"/>
            <a:ext cx="9829800" cy="58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6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85" y="362368"/>
            <a:ext cx="9882553" cy="59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8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8" y="407960"/>
            <a:ext cx="10093569" cy="61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6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8" y="351208"/>
            <a:ext cx="9759461" cy="58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11" y="826477"/>
            <a:ext cx="10053935" cy="52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985" y="405792"/>
            <a:ext cx="7809937" cy="58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4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</Words>
  <Application>Microsoft Office PowerPoint</Application>
  <PresentationFormat>Widescreen</PresentationFormat>
  <Paragraphs>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 Patterson</dc:creator>
  <cp:lastModifiedBy>Sheryl Patterson</cp:lastModifiedBy>
  <cp:revision>6</cp:revision>
  <dcterms:created xsi:type="dcterms:W3CDTF">2018-02-14T22:27:40Z</dcterms:created>
  <dcterms:modified xsi:type="dcterms:W3CDTF">2018-02-14T23:27:48Z</dcterms:modified>
</cp:coreProperties>
</file>