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4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CA30C-7AF8-4E51-93C4-389EA69A373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49AB-1D2B-4CFC-99DF-70BA46AE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0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49AB-1D2B-4CFC-99DF-70BA46AE35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0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3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4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5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8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6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2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4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1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9F1F-4D4B-4D49-B62A-D24A265BC7E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BBA2-112E-45B6-8358-074D4FCCC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kavula1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betterinvesting.org/dcregional" TargetMode="External"/><Relationship Id="rId4" Type="http://schemas.openxmlformats.org/officeDocument/2006/relationships/hyperlink" Target="http://www.eventbri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373" y="707923"/>
            <a:ext cx="1141525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ArialNarrow-Bold"/>
              </a:rPr>
              <a:t>-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Jan 10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Narrow"/>
              </a:rPr>
              <a:t>Virginia Model Club, </a:t>
            </a:r>
            <a:r>
              <a:rPr lang="en-US" sz="1400" b="1" i="0" u="none" strike="noStrike" baseline="0" dirty="0" smtClean="0">
                <a:solidFill>
                  <a:srgbClr val="FF0000"/>
                </a:solidFill>
                <a:latin typeface="ArialNarrow-Bold"/>
              </a:rPr>
              <a:t>MOVING BACK to Tyson Pimmit Library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Narrow"/>
              </a:rPr>
              <a:t>, 7584 Leesburg Pike, Falls Church, 7-9 pm, Free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Jan 10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Stock-up, Cut Risk and Boost Return. 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8:30-9:45pm Free for members.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Jan 17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- Maryland Model Club, Rockville Library, 21 Maryland Ave, Rockville, MD. 7-9 pm Free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u="sng" dirty="0" smtClean="0">
                <a:solidFill>
                  <a:srgbClr val="000000"/>
                </a:solidFill>
                <a:latin typeface="ArialNarrow-Bold"/>
              </a:rPr>
              <a:t>Tue Jan 23 </a:t>
            </a:r>
            <a:r>
              <a:rPr lang="en-US" sz="1400" b="1" dirty="0" smtClean="0">
                <a:solidFill>
                  <a:srgbClr val="000000"/>
                </a:solidFill>
                <a:latin typeface="ArialNarrow-Bold"/>
              </a:rPr>
              <a:t>– Navigating the changing Investment Landscape in 2018.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8:30-9:45pm Free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Jan 24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Ticker Talk Webinar, education shorts. 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8:30-9:30pm Free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u="sng" dirty="0" smtClean="0">
                <a:solidFill>
                  <a:srgbClr val="000000"/>
                </a:solidFill>
                <a:latin typeface="ArialNarrow-Bold"/>
              </a:rPr>
              <a:t>Sat Jan 20 </a:t>
            </a:r>
            <a:r>
              <a:rPr lang="en-US" sz="1400" b="1" dirty="0" smtClean="0">
                <a:solidFill>
                  <a:srgbClr val="000000"/>
                </a:solidFill>
                <a:latin typeface="ArialNarrow-Bold"/>
              </a:rPr>
              <a:t>- 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Joint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AAII/BI 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</a:rPr>
              <a:t>“</a:t>
            </a:r>
            <a:r>
              <a:rPr lang="en-US" sz="1400" b="1" i="1" dirty="0" smtClean="0">
                <a:solidFill>
                  <a:schemeClr val="tx1"/>
                </a:solidFill>
                <a:latin typeface="ArialNarrow-Bold"/>
              </a:rPr>
              <a:t>What every Investor needs to know 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</a:rPr>
              <a:t>"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with </a:t>
            </a:r>
            <a:r>
              <a:rPr lang="en-US" sz="1400" b="1" i="1" dirty="0" smtClean="0">
                <a:solidFill>
                  <a:schemeClr val="tx1"/>
                </a:solidFill>
                <a:latin typeface="ArialNarrow-Bold"/>
              </a:rPr>
              <a:t>Gary Mottola</a:t>
            </a:r>
            <a:r>
              <a:rPr lang="en-US" sz="1400" b="1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NOVACC Annandale Campus, 8333 Little River Turnpike (See AAII DC Metro for Info/Prices</a:t>
            </a:r>
            <a:r>
              <a:rPr lang="en-US" sz="1400" b="1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)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u="sng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Tue Jan 30 </a:t>
            </a:r>
            <a:r>
              <a:rPr lang="en-US" sz="1400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- </a:t>
            </a:r>
            <a:r>
              <a:rPr lang="en-US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Roundtable webinar, 8:30-9:45pm. </a:t>
            </a:r>
            <a:r>
              <a:rPr lang="it-IT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E-Mail Natalie Kavula at </a:t>
            </a:r>
            <a:r>
              <a:rPr lang="it-IT" sz="1400" dirty="0" smtClean="0">
                <a:solidFill>
                  <a:prstClr val="black">
                    <a:tint val="75000"/>
                  </a:prstClr>
                </a:solidFill>
                <a:latin typeface="ArialNarrow-Bold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400" dirty="0" smtClean="0">
                <a:solidFill>
                  <a:prstClr val="black">
                    <a:tint val="75000"/>
                  </a:prstClr>
                </a:solidFill>
                <a:latin typeface="ArialNarrow-Bold"/>
                <a:cs typeface="Arial" panose="020B0604020202020204" pitchFamily="34" charset="0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for</a:t>
            </a:r>
            <a:r>
              <a:rPr lang="en-US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 invite. </a:t>
            </a:r>
            <a:r>
              <a:rPr lang="en-US" sz="1400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Free</a:t>
            </a:r>
            <a:endParaRPr lang="en-US" sz="1400" dirty="0" smtClean="0">
              <a:solidFill>
                <a:schemeClr val="tx1"/>
              </a:solidFill>
              <a:latin typeface="ArialNarrow-Bold"/>
              <a:cs typeface="Arial" panose="020B060402020202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u="sng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Fri Feb </a:t>
            </a:r>
            <a:r>
              <a:rPr lang="en-US" sz="1400" b="1" u="sng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02 </a:t>
            </a:r>
            <a:r>
              <a:rPr lang="en-US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- </a:t>
            </a:r>
            <a:r>
              <a:rPr lang="en-US" sz="1400" dirty="0" smtClean="0">
                <a:latin typeface="ArialNarrow-Bold"/>
                <a:cs typeface="Arial" panose="020B0604020202020204" pitchFamily="34" charset="0"/>
              </a:rPr>
              <a:t>Executive Board go-2-meeting, 8:00pm.</a:t>
            </a:r>
            <a:r>
              <a:rPr lang="en-US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 leave your email address at previous Chapter event or with directors</a:t>
            </a:r>
            <a:r>
              <a:rPr lang="en-US" sz="1400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.</a:t>
            </a:r>
            <a:endParaRPr lang="en-US" sz="1400" b="1" i="0" u="none" strike="noStrike" baseline="0" dirty="0" smtClean="0">
              <a:solidFill>
                <a:srgbClr val="000000"/>
              </a:solidFill>
              <a:latin typeface="ArialNarrow-Bold"/>
            </a:endParaRP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Thur Feb 5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BI Chapter webinar. Linda Hunt—Industry Study; 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www.betterinvesting.org/dcregional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$10 fee waived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Wed Feb 7 - Stock-up, Specialty Retail Industry Study. 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8:30-9:45pm Free for members.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Tues Feb 13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 – Money Matters Book Discussion at Oakton Library, 10304 Lynnhaven Place. 7-8:30 pm Free. Smart Women Love</a:t>
            </a:r>
            <a:b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</a:b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                          Money: Five Life-Changing Rules of Investing By Alice Finn.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Feb 14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Virginia Model Club, on-line meeting via Go-to-Meeting, 7-9 pm, Free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Sat Feb 17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- 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Joint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AAII/BI 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</a:rPr>
              <a:t>“</a:t>
            </a:r>
            <a:r>
              <a:rPr lang="en-US" sz="1400" b="1" i="1" dirty="0" smtClean="0">
                <a:solidFill>
                  <a:schemeClr val="tx1"/>
                </a:solidFill>
                <a:latin typeface="ArialNarrow-Bold"/>
              </a:rPr>
              <a:t>The Math of Retirement Portfolios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</a:rPr>
              <a:t>"</a:t>
            </a:r>
            <a:r>
              <a:rPr lang="en-US" sz="1400" b="1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with </a:t>
            </a:r>
            <a:r>
              <a:rPr lang="en-US" sz="1400" b="1" i="1" dirty="0" smtClean="0">
                <a:solidFill>
                  <a:schemeClr val="tx1"/>
                </a:solidFill>
                <a:latin typeface="ArialNarrow-Bold"/>
              </a:rPr>
              <a:t>Craig Israelsen</a:t>
            </a:r>
            <a:r>
              <a:rPr lang="en-US" sz="1400" b="1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, </a:t>
            </a:r>
            <a:r>
              <a:rPr lang="en-US" sz="1400" b="1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NOVACC Annandale Campus, 8333 Little River Turnpike (See AAII DC Metro for Info/Prices</a:t>
            </a:r>
            <a:r>
              <a:rPr lang="en-US" sz="1400" b="1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)</a:t>
            </a:r>
            <a:endParaRPr lang="en-US" sz="1400" b="1" i="0" u="none" strike="noStrike" baseline="0" dirty="0" smtClean="0">
              <a:solidFill>
                <a:srgbClr val="000000"/>
              </a:solidFill>
              <a:latin typeface="ArialNarrow-Bold"/>
            </a:endParaRP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Feb 21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- Maryland Model Club, Rockville Library, 21 Maryland Ave, Rockville, MD. 7-9 pm Free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latin typeface="ArialNarrow-Bold"/>
              </a:rPr>
              <a:t>Fri Mar 2 - </a:t>
            </a:r>
            <a:r>
              <a:rPr lang="en-US" sz="1400" dirty="0" smtClean="0">
                <a:solidFill>
                  <a:schemeClr val="tx1"/>
                </a:solidFill>
                <a:latin typeface="ArialNarrow-Bold"/>
                <a:cs typeface="Arial" panose="020B0604020202020204" pitchFamily="34" charset="0"/>
              </a:rPr>
              <a:t>Executive Board meeting, 6:30 pm.</a:t>
            </a:r>
            <a:r>
              <a:rPr lang="en-US" sz="1400" dirty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 Get place info from a Chapter director</a:t>
            </a:r>
            <a:r>
              <a:rPr lang="en-US" sz="1400" dirty="0" smtClean="0">
                <a:solidFill>
                  <a:prstClr val="black"/>
                </a:solidFill>
                <a:latin typeface="ArialNarrow-Bold"/>
                <a:cs typeface="Arial" panose="020B0604020202020204" pitchFamily="34" charset="0"/>
              </a:rPr>
              <a:t>.</a:t>
            </a:r>
            <a:endParaRPr lang="en-US" sz="1400" b="1" i="0" u="none" strike="noStrike" baseline="0" dirty="0" smtClean="0">
              <a:solidFill>
                <a:srgbClr val="000000"/>
              </a:solidFill>
              <a:latin typeface="ArialNarrow-Bold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Wed Mar</a:t>
            </a:r>
            <a:r>
              <a:rPr lang="en-US" sz="1400" b="1" i="0" u="none" strike="noStrike" dirty="0" smtClean="0">
                <a:solidFill>
                  <a:srgbClr val="000000"/>
                </a:solidFill>
                <a:latin typeface="ArialNarrow-Bold"/>
              </a:rPr>
              <a:t> 7 -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Stock-up, Bank Stock Analysis. Register at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</a:rPr>
              <a:t>www.betterinvesting.org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8:30-9:45pm Free for members.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Tues Mar 13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Money Matters Book Discussion at Oakton Library, 10304 Lynnhaven Place 7-8:30 pm Free. Warren Buffet’s Ground                </a:t>
            </a:r>
            <a:b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</a:b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                          Rules by Jeremy Miller.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Wed Mar 14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– Virginia Model Club, Tysons Pimmit Library, 7584 Leesburg Pike, Falls Church, 7-9 pm, Free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400" b="1" u="sng" dirty="0" smtClean="0">
                <a:solidFill>
                  <a:srgbClr val="000000"/>
                </a:solidFill>
                <a:latin typeface="ArialNarrow-Bold"/>
              </a:rPr>
              <a:t>Wed Mar 21 </a:t>
            </a:r>
            <a:r>
              <a:rPr lang="en-US" sz="1400" b="1" dirty="0" smtClean="0">
                <a:solidFill>
                  <a:srgbClr val="000000"/>
                </a:solidFill>
                <a:latin typeface="ArialNarrow-Bold"/>
              </a:rPr>
              <a:t>-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Maryland Model Club, Rockville Library, 21 Maryland Ave, Rockville, MD. 7-9 pm Free</a:t>
            </a:r>
          </a:p>
          <a:p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ArialMT"/>
              </a:rPr>
              <a:t>• </a:t>
            </a:r>
            <a:r>
              <a:rPr lang="en-US" sz="1400" b="1" i="0" u="sng" strike="noStrike" baseline="0" dirty="0" smtClean="0">
                <a:solidFill>
                  <a:srgbClr val="000000"/>
                </a:solidFill>
                <a:latin typeface="ArialNarrow-Bold"/>
              </a:rPr>
              <a:t>Sat Mar 17&amp;24</a:t>
            </a:r>
            <a:r>
              <a:rPr lang="en-US" sz="1400" b="1" i="0" strike="noStrike" baseline="0" dirty="0" smtClean="0">
                <a:solidFill>
                  <a:srgbClr val="000000"/>
                </a:solidFill>
                <a:latin typeface="ArialNarrow-Bold"/>
              </a:rPr>
              <a:t> - 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 Selection Guide on-site classes;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In depth understanding of the structure and method of Better Investing’s fundamental analysis tool. UVA Virginia Center, 7054 Haycock Road, Falls Church, VA 22043 (near the West Falls Church Metro Station.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Fee: $80 for 2 days; or $50 for 03/17 class and $30 each for sessions two or three on 03/24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. Register Online with a credit card: </a:t>
            </a:r>
            <a:r>
              <a:rPr lang="en-US" sz="1400" b="1" i="0" u="none" strike="noStrike" baseline="0" dirty="0" smtClean="0">
                <a:solidFill>
                  <a:srgbClr val="0000FF"/>
                </a:solidFill>
                <a:latin typeface="ArialNarrow-Bold"/>
                <a:hlinkClick r:id="rId4"/>
              </a:rPr>
              <a:t>www.eventbrite.com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</a:rPr>
              <a:t>; keyword BetterInvesting. You may also register online at </a:t>
            </a:r>
            <a:r>
              <a:rPr lang="en-US" sz="1400" b="1" i="0" u="none" strike="noStrike" baseline="0" dirty="0" smtClean="0">
                <a:solidFill>
                  <a:srgbClr val="000000"/>
                </a:solidFill>
                <a:latin typeface="ArialNarrow-Bold"/>
                <a:hlinkClick r:id="rId5"/>
              </a:rPr>
              <a:t>www.betterinvesting.org/dcregional</a:t>
            </a:r>
            <a:endParaRPr lang="en-US" sz="1400" b="1" i="0" u="none" strike="noStrike" baseline="0" dirty="0" smtClean="0">
              <a:solidFill>
                <a:srgbClr val="000000"/>
              </a:solidFill>
              <a:latin typeface="ArialNarrow-Bold"/>
            </a:endParaRPr>
          </a:p>
          <a:p>
            <a:endParaRPr lang="en-US" sz="1300" b="1" i="0" u="none" strike="noStrike" baseline="0" dirty="0" smtClean="0">
              <a:solidFill>
                <a:srgbClr val="000000"/>
              </a:solidFill>
              <a:latin typeface="ArialNarrow-Bold"/>
            </a:endParaRPr>
          </a:p>
          <a:p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70792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Better Investing DC Chapter</a:t>
            </a:r>
            <a:b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So Many Events – most are free! See our Newsletter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968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247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ArialMT</vt:lpstr>
      <vt:lpstr>ArialNarrow</vt:lpstr>
      <vt:lpstr>ArialNarrow-Bold</vt:lpstr>
      <vt:lpstr>Calibri</vt:lpstr>
      <vt:lpstr>Calibri Light</vt:lpstr>
      <vt:lpstr>Office Theme</vt:lpstr>
      <vt:lpstr>Better Investing DC Chapter So Many Events – most are free! See our Newsletter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Patterson</dc:creator>
  <cp:lastModifiedBy>Sheryl Patterson</cp:lastModifiedBy>
  <cp:revision>13</cp:revision>
  <dcterms:created xsi:type="dcterms:W3CDTF">2018-01-12T03:44:06Z</dcterms:created>
  <dcterms:modified xsi:type="dcterms:W3CDTF">2018-01-12T05:59:27Z</dcterms:modified>
</cp:coreProperties>
</file>